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182" r:id="rId1"/>
    <p:sldMasterId id="2147484246" r:id="rId2"/>
    <p:sldMasterId id="2147484207" r:id="rId3"/>
    <p:sldMasterId id="2147484232" r:id="rId4"/>
  </p:sldMasterIdLst>
  <p:notesMasterIdLst>
    <p:notesMasterId r:id="rId48"/>
  </p:notesMasterIdLst>
  <p:handoutMasterIdLst>
    <p:handoutMasterId r:id="rId49"/>
  </p:handoutMasterIdLst>
  <p:sldIdLst>
    <p:sldId id="582" r:id="rId5"/>
    <p:sldId id="626" r:id="rId6"/>
    <p:sldId id="630" r:id="rId7"/>
    <p:sldId id="661" r:id="rId8"/>
    <p:sldId id="632" r:id="rId9"/>
    <p:sldId id="583" r:id="rId10"/>
    <p:sldId id="536" r:id="rId11"/>
    <p:sldId id="672" r:id="rId12"/>
    <p:sldId id="633" r:id="rId13"/>
    <p:sldId id="260" r:id="rId14"/>
    <p:sldId id="673" r:id="rId15"/>
    <p:sldId id="592" r:id="rId16"/>
    <p:sldId id="597" r:id="rId17"/>
    <p:sldId id="609" r:id="rId18"/>
    <p:sldId id="610" r:id="rId19"/>
    <p:sldId id="596" r:id="rId20"/>
    <p:sldId id="600" r:id="rId21"/>
    <p:sldId id="603" r:id="rId22"/>
    <p:sldId id="637" r:id="rId23"/>
    <p:sldId id="674" r:id="rId24"/>
    <p:sldId id="620" r:id="rId25"/>
    <p:sldId id="586" r:id="rId26"/>
    <p:sldId id="612" r:id="rId27"/>
    <p:sldId id="607" r:id="rId28"/>
    <p:sldId id="585" r:id="rId29"/>
    <p:sldId id="529" r:id="rId30"/>
    <p:sldId id="668" r:id="rId31"/>
    <p:sldId id="659" r:id="rId32"/>
    <p:sldId id="669" r:id="rId33"/>
    <p:sldId id="657" r:id="rId34"/>
    <p:sldId id="613" r:id="rId35"/>
    <p:sldId id="670" r:id="rId36"/>
    <p:sldId id="618" r:id="rId37"/>
    <p:sldId id="663" r:id="rId38"/>
    <p:sldId id="671" r:id="rId39"/>
    <p:sldId id="297" r:id="rId40"/>
    <p:sldId id="527" r:id="rId41"/>
    <p:sldId id="665" r:id="rId42"/>
    <p:sldId id="666" r:id="rId43"/>
    <p:sldId id="598" r:id="rId44"/>
    <p:sldId id="601" r:id="rId45"/>
    <p:sldId id="675" r:id="rId46"/>
    <p:sldId id="667" r:id="rId47"/>
  </p:sldIdLst>
  <p:sldSz cx="9144000" cy="6858000" type="screen4x3"/>
  <p:notesSz cx="6669088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E694C3-7866-0142-BFE6-3B897DEC8F22}" v="20" dt="2023-06-23T03:15:52.2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68"/>
    <p:restoredTop sz="80504" autoAdjust="0"/>
  </p:normalViewPr>
  <p:slideViewPr>
    <p:cSldViewPr snapToGrid="0">
      <p:cViewPr varScale="1">
        <p:scale>
          <a:sx n="81" d="100"/>
          <a:sy n="81" d="100"/>
        </p:scale>
        <p:origin x="108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7" d="100"/>
        <a:sy n="197" d="100"/>
      </p:scale>
      <p:origin x="0" y="22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hana Choudhury" userId="8bfadc28-a633-41a8-aacf-e9b58948d589" providerId="ADAL" clId="{AB6ED0B0-9242-9D48-8353-D8ED422CEB97}"/>
    <pc:docChg chg="undo custSel addSld delSld modSld sldOrd">
      <pc:chgData name="Farhana Choudhury" userId="8bfadc28-a633-41a8-aacf-e9b58948d589" providerId="ADAL" clId="{AB6ED0B0-9242-9D48-8353-D8ED422CEB97}" dt="2022-06-28T02:13:51.719" v="1350"/>
      <pc:docMkLst>
        <pc:docMk/>
      </pc:docMkLst>
      <pc:sldChg chg="modSp mod">
        <pc:chgData name="Farhana Choudhury" userId="8bfadc28-a633-41a8-aacf-e9b58948d589" providerId="ADAL" clId="{AB6ED0B0-9242-9D48-8353-D8ED422CEB97}" dt="2022-06-11T13:00:38.533" v="591" actId="1076"/>
        <pc:sldMkLst>
          <pc:docMk/>
          <pc:sldMk cId="0" sldId="260"/>
        </pc:sldMkLst>
        <pc:spChg chg="mod">
          <ac:chgData name="Farhana Choudhury" userId="8bfadc28-a633-41a8-aacf-e9b58948d589" providerId="ADAL" clId="{AB6ED0B0-9242-9D48-8353-D8ED422CEB97}" dt="2022-06-11T13:00:38.533" v="591" actId="1076"/>
          <ac:spMkLst>
            <pc:docMk/>
            <pc:sldMk cId="0" sldId="260"/>
            <ac:spMk id="7" creationId="{E913E80A-0B0A-3E47-92A4-89A18A0ED5EA}"/>
          </ac:spMkLst>
        </pc:spChg>
      </pc:sldChg>
      <pc:sldChg chg="modSp add mod">
        <pc:chgData name="Farhana Choudhury" userId="8bfadc28-a633-41a8-aacf-e9b58948d589" providerId="ADAL" clId="{AB6ED0B0-9242-9D48-8353-D8ED422CEB97}" dt="2022-06-11T14:04:21.387" v="631" actId="1035"/>
        <pc:sldMkLst>
          <pc:docMk/>
          <pc:sldMk cId="0" sldId="286"/>
        </pc:sldMkLst>
        <pc:spChg chg="mod">
          <ac:chgData name="Farhana Choudhury" userId="8bfadc28-a633-41a8-aacf-e9b58948d589" providerId="ADAL" clId="{AB6ED0B0-9242-9D48-8353-D8ED422CEB97}" dt="2022-06-11T14:04:21.387" v="631" actId="1035"/>
          <ac:spMkLst>
            <pc:docMk/>
            <pc:sldMk cId="0" sldId="286"/>
            <ac:spMk id="143362" creationId="{98F050C6-5D79-4549-9C09-9A91EAC7ABE8}"/>
          </ac:spMkLst>
        </pc:spChg>
      </pc:sldChg>
      <pc:sldChg chg="add">
        <pc:chgData name="Farhana Choudhury" userId="8bfadc28-a633-41a8-aacf-e9b58948d589" providerId="ADAL" clId="{AB6ED0B0-9242-9D48-8353-D8ED422CEB97}" dt="2022-06-15T02:11:24.787" v="678"/>
        <pc:sldMkLst>
          <pc:docMk/>
          <pc:sldMk cId="3057093008" sldId="297"/>
        </pc:sldMkLst>
      </pc:sldChg>
      <pc:sldChg chg="add del">
        <pc:chgData name="Farhana Choudhury" userId="8bfadc28-a633-41a8-aacf-e9b58948d589" providerId="ADAL" clId="{AB6ED0B0-9242-9D48-8353-D8ED422CEB97}" dt="2022-06-27T11:58:04.806" v="1163" actId="2696"/>
        <pc:sldMkLst>
          <pc:docMk/>
          <pc:sldMk cId="3388422358" sldId="299"/>
        </pc:sldMkLst>
      </pc:sldChg>
      <pc:sldChg chg="addSp delSp modSp add del mod">
        <pc:chgData name="Farhana Choudhury" userId="8bfadc28-a633-41a8-aacf-e9b58948d589" providerId="ADAL" clId="{AB6ED0B0-9242-9D48-8353-D8ED422CEB97}" dt="2022-06-27T12:05:22.653" v="1336" actId="2696"/>
        <pc:sldMkLst>
          <pc:docMk/>
          <pc:sldMk cId="3800056102" sldId="301"/>
        </pc:sldMkLst>
        <pc:spChg chg="del">
          <ac:chgData name="Farhana Choudhury" userId="8bfadc28-a633-41a8-aacf-e9b58948d589" providerId="ADAL" clId="{AB6ED0B0-9242-9D48-8353-D8ED422CEB97}" dt="2022-06-27T12:01:59.672" v="1288" actId="478"/>
          <ac:spMkLst>
            <pc:docMk/>
            <pc:sldMk cId="3800056102" sldId="301"/>
            <ac:spMk id="3" creationId="{93A8B07A-2933-904F-B15C-E4963EBA2C21}"/>
          </ac:spMkLst>
        </pc:spChg>
        <pc:spChg chg="add del mod">
          <ac:chgData name="Farhana Choudhury" userId="8bfadc28-a633-41a8-aacf-e9b58948d589" providerId="ADAL" clId="{AB6ED0B0-9242-9D48-8353-D8ED422CEB97}" dt="2022-06-27T12:02:02.172" v="1289" actId="478"/>
          <ac:spMkLst>
            <pc:docMk/>
            <pc:sldMk cId="3800056102" sldId="301"/>
            <ac:spMk id="4" creationId="{C2041159-8F51-D53F-4536-90611C508F78}"/>
          </ac:spMkLst>
        </pc:spChg>
        <pc:spChg chg="del">
          <ac:chgData name="Farhana Choudhury" userId="8bfadc28-a633-41a8-aacf-e9b58948d589" providerId="ADAL" clId="{AB6ED0B0-9242-9D48-8353-D8ED422CEB97}" dt="2022-06-27T12:01:59.672" v="1288" actId="478"/>
          <ac:spMkLst>
            <pc:docMk/>
            <pc:sldMk cId="3800056102" sldId="301"/>
            <ac:spMk id="8" creationId="{845AECA6-4A9D-734A-A6D3-95E0B0571B85}"/>
          </ac:spMkLst>
        </pc:spChg>
        <pc:spChg chg="mod">
          <ac:chgData name="Farhana Choudhury" userId="8bfadc28-a633-41a8-aacf-e9b58948d589" providerId="ADAL" clId="{AB6ED0B0-9242-9D48-8353-D8ED422CEB97}" dt="2022-06-27T12:02:52.631" v="1309" actId="20577"/>
          <ac:spMkLst>
            <pc:docMk/>
            <pc:sldMk cId="3800056102" sldId="301"/>
            <ac:spMk id="9" creationId="{395D83B9-FFF6-2D44-9BC7-C58755387177}"/>
          </ac:spMkLst>
        </pc:spChg>
        <pc:spChg chg="del">
          <ac:chgData name="Farhana Choudhury" userId="8bfadc28-a633-41a8-aacf-e9b58948d589" providerId="ADAL" clId="{AB6ED0B0-9242-9D48-8353-D8ED422CEB97}" dt="2022-06-27T12:01:59.672" v="1288" actId="478"/>
          <ac:spMkLst>
            <pc:docMk/>
            <pc:sldMk cId="3800056102" sldId="301"/>
            <ac:spMk id="10" creationId="{BA47E461-9B3D-974C-B663-3EF2A0EB4E14}"/>
          </ac:spMkLst>
        </pc:spChg>
        <pc:spChg chg="mod">
          <ac:chgData name="Farhana Choudhury" userId="8bfadc28-a633-41a8-aacf-e9b58948d589" providerId="ADAL" clId="{AB6ED0B0-9242-9D48-8353-D8ED422CEB97}" dt="2022-06-27T12:01:31.069" v="1218" actId="20577"/>
          <ac:spMkLst>
            <pc:docMk/>
            <pc:sldMk cId="3800056102" sldId="301"/>
            <ac:spMk id="36865" creationId="{F3A9528C-7624-1445-952B-239610292E51}"/>
          </ac:spMkLst>
        </pc:spChg>
        <pc:spChg chg="del">
          <ac:chgData name="Farhana Choudhury" userId="8bfadc28-a633-41a8-aacf-e9b58948d589" providerId="ADAL" clId="{AB6ED0B0-9242-9D48-8353-D8ED422CEB97}" dt="2022-06-27T12:01:59.672" v="1288" actId="478"/>
          <ac:spMkLst>
            <pc:docMk/>
            <pc:sldMk cId="3800056102" sldId="301"/>
            <ac:spMk id="36866" creationId="{F5273836-AA39-7040-85B7-89BB95192F6F}"/>
          </ac:spMkLst>
        </pc:spChg>
      </pc:sldChg>
      <pc:sldChg chg="add del">
        <pc:chgData name="Farhana Choudhury" userId="8bfadc28-a633-41a8-aacf-e9b58948d589" providerId="ADAL" clId="{AB6ED0B0-9242-9D48-8353-D8ED422CEB97}" dt="2022-06-27T11:55:47.478" v="1158" actId="2696"/>
        <pc:sldMkLst>
          <pc:docMk/>
          <pc:sldMk cId="546390396" sldId="522"/>
        </pc:sldMkLst>
      </pc:sldChg>
      <pc:sldChg chg="add del">
        <pc:chgData name="Farhana Choudhury" userId="8bfadc28-a633-41a8-aacf-e9b58948d589" providerId="ADAL" clId="{AB6ED0B0-9242-9D48-8353-D8ED422CEB97}" dt="2022-06-27T11:55:48.601" v="1159" actId="2696"/>
        <pc:sldMkLst>
          <pc:docMk/>
          <pc:sldMk cId="2848799292" sldId="524"/>
        </pc:sldMkLst>
      </pc:sldChg>
      <pc:sldChg chg="addSp modSp add mod">
        <pc:chgData name="Farhana Choudhury" userId="8bfadc28-a633-41a8-aacf-e9b58948d589" providerId="ADAL" clId="{AB6ED0B0-9242-9D48-8353-D8ED422CEB97}" dt="2022-06-27T12:05:17.875" v="1335" actId="1076"/>
        <pc:sldMkLst>
          <pc:docMk/>
          <pc:sldMk cId="4046361965" sldId="527"/>
        </pc:sldMkLst>
        <pc:spChg chg="add mod">
          <ac:chgData name="Farhana Choudhury" userId="8bfadc28-a633-41a8-aacf-e9b58948d589" providerId="ADAL" clId="{AB6ED0B0-9242-9D48-8353-D8ED422CEB97}" dt="2022-06-27T12:05:17.875" v="1335" actId="1076"/>
          <ac:spMkLst>
            <pc:docMk/>
            <pc:sldMk cId="4046361965" sldId="527"/>
            <ac:spMk id="14" creationId="{2ACAECB7-1704-2EC5-48DD-15744B202C60}"/>
          </ac:spMkLst>
        </pc:spChg>
      </pc:sldChg>
      <pc:sldChg chg="add">
        <pc:chgData name="Farhana Choudhury" userId="8bfadc28-a633-41a8-aacf-e9b58948d589" providerId="ADAL" clId="{AB6ED0B0-9242-9D48-8353-D8ED422CEB97}" dt="2022-06-11T13:25:49.871" v="624"/>
        <pc:sldMkLst>
          <pc:docMk/>
          <pc:sldMk cId="2201893304" sldId="529"/>
        </pc:sldMkLst>
      </pc:sldChg>
      <pc:sldChg chg="modSp mod ord">
        <pc:chgData name="Farhana Choudhury" userId="8bfadc28-a633-41a8-aacf-e9b58948d589" providerId="ADAL" clId="{AB6ED0B0-9242-9D48-8353-D8ED422CEB97}" dt="2022-06-26T12:38:56.722" v="928" actId="14100"/>
        <pc:sldMkLst>
          <pc:docMk/>
          <pc:sldMk cId="0" sldId="536"/>
        </pc:sldMkLst>
        <pc:spChg chg="mod">
          <ac:chgData name="Farhana Choudhury" userId="8bfadc28-a633-41a8-aacf-e9b58948d589" providerId="ADAL" clId="{AB6ED0B0-9242-9D48-8353-D8ED422CEB97}" dt="2022-06-26T12:38:56.722" v="928" actId="14100"/>
          <ac:spMkLst>
            <pc:docMk/>
            <pc:sldMk cId="0" sldId="536"/>
            <ac:spMk id="11266" creationId="{B8C51614-57AB-624D-AEC2-DCF1B02A0927}"/>
          </ac:spMkLst>
        </pc:spChg>
      </pc:sldChg>
      <pc:sldChg chg="modSp mod ord modAnim">
        <pc:chgData name="Farhana Choudhury" userId="8bfadc28-a633-41a8-aacf-e9b58948d589" providerId="ADAL" clId="{AB6ED0B0-9242-9D48-8353-D8ED422CEB97}" dt="2022-06-27T11:47:41.571" v="1156"/>
        <pc:sldMkLst>
          <pc:docMk/>
          <pc:sldMk cId="3450047722" sldId="583"/>
        </pc:sldMkLst>
        <pc:spChg chg="mod">
          <ac:chgData name="Farhana Choudhury" userId="8bfadc28-a633-41a8-aacf-e9b58948d589" providerId="ADAL" clId="{AB6ED0B0-9242-9D48-8353-D8ED422CEB97}" dt="2022-06-27T11:47:25.028" v="1154" actId="20577"/>
          <ac:spMkLst>
            <pc:docMk/>
            <pc:sldMk cId="3450047722" sldId="583"/>
            <ac:spMk id="7170" creationId="{940123AF-B1D8-834A-B97A-6A826D12006A}"/>
          </ac:spMkLst>
        </pc:spChg>
      </pc:sldChg>
      <pc:sldChg chg="add">
        <pc:chgData name="Farhana Choudhury" userId="8bfadc28-a633-41a8-aacf-e9b58948d589" providerId="ADAL" clId="{AB6ED0B0-9242-9D48-8353-D8ED422CEB97}" dt="2022-06-11T13:24:18.189" v="623"/>
        <pc:sldMkLst>
          <pc:docMk/>
          <pc:sldMk cId="3894936964" sldId="585"/>
        </pc:sldMkLst>
      </pc:sldChg>
      <pc:sldChg chg="addSp delSp modSp">
        <pc:chgData name="Farhana Choudhury" userId="8bfadc28-a633-41a8-aacf-e9b58948d589" providerId="ADAL" clId="{AB6ED0B0-9242-9D48-8353-D8ED422CEB97}" dt="2022-06-11T13:07:23.209" v="613"/>
        <pc:sldMkLst>
          <pc:docMk/>
          <pc:sldMk cId="3938109556" sldId="586"/>
        </pc:sldMkLst>
        <pc:spChg chg="add del mod">
          <ac:chgData name="Farhana Choudhury" userId="8bfadc28-a633-41a8-aacf-e9b58948d589" providerId="ADAL" clId="{AB6ED0B0-9242-9D48-8353-D8ED422CEB97}" dt="2022-06-11T13:07:23.209" v="613"/>
          <ac:spMkLst>
            <pc:docMk/>
            <pc:sldMk cId="3938109556" sldId="586"/>
            <ac:spMk id="6" creationId="{6BBFC027-DCC4-DE49-A10E-BFAD3F65EE5F}"/>
          </ac:spMkLst>
        </pc:spChg>
      </pc:sldChg>
      <pc:sldChg chg="add del modNotesTx">
        <pc:chgData name="Farhana Choudhury" userId="8bfadc28-a633-41a8-aacf-e9b58948d589" providerId="ADAL" clId="{AB6ED0B0-9242-9D48-8353-D8ED422CEB97}" dt="2022-06-11T13:02:05.198" v="595"/>
        <pc:sldMkLst>
          <pc:docMk/>
          <pc:sldMk cId="2806024040" sldId="596"/>
        </pc:sldMkLst>
      </pc:sldChg>
      <pc:sldChg chg="addSp delSp modSp mod">
        <pc:chgData name="Farhana Choudhury" userId="8bfadc28-a633-41a8-aacf-e9b58948d589" providerId="ADAL" clId="{AB6ED0B0-9242-9D48-8353-D8ED422CEB97}" dt="2022-06-26T12:47:20.555" v="993" actId="478"/>
        <pc:sldMkLst>
          <pc:docMk/>
          <pc:sldMk cId="3908321678" sldId="597"/>
        </pc:sldMkLst>
        <pc:spChg chg="del mod">
          <ac:chgData name="Farhana Choudhury" userId="8bfadc28-a633-41a8-aacf-e9b58948d589" providerId="ADAL" clId="{AB6ED0B0-9242-9D48-8353-D8ED422CEB97}" dt="2022-06-26T12:47:20.555" v="993" actId="478"/>
          <ac:spMkLst>
            <pc:docMk/>
            <pc:sldMk cId="3908321678" sldId="597"/>
            <ac:spMk id="2" creationId="{2F57860F-820C-1242-908C-36468B2862A0}"/>
          </ac:spMkLst>
        </pc:spChg>
        <pc:spChg chg="del mod">
          <ac:chgData name="Farhana Choudhury" userId="8bfadc28-a633-41a8-aacf-e9b58948d589" providerId="ADAL" clId="{AB6ED0B0-9242-9D48-8353-D8ED422CEB97}" dt="2022-06-26T12:42:17.634" v="953" actId="478"/>
          <ac:spMkLst>
            <pc:docMk/>
            <pc:sldMk cId="3908321678" sldId="597"/>
            <ac:spMk id="3" creationId="{41678579-C242-FD41-8ECC-3A4FACA031B8}"/>
          </ac:spMkLst>
        </pc:spChg>
        <pc:spChg chg="mod">
          <ac:chgData name="Farhana Choudhury" userId="8bfadc28-a633-41a8-aacf-e9b58948d589" providerId="ADAL" clId="{AB6ED0B0-9242-9D48-8353-D8ED422CEB97}" dt="2022-06-26T12:42:41.906" v="964" actId="20577"/>
          <ac:spMkLst>
            <pc:docMk/>
            <pc:sldMk cId="3908321678" sldId="597"/>
            <ac:spMk id="92162" creationId="{CBDF172A-AE7E-6141-954F-748F630809E6}"/>
          </ac:spMkLst>
        </pc:spChg>
        <pc:graphicFrameChg chg="add del mod">
          <ac:chgData name="Farhana Choudhury" userId="8bfadc28-a633-41a8-aacf-e9b58948d589" providerId="ADAL" clId="{AB6ED0B0-9242-9D48-8353-D8ED422CEB97}" dt="2022-06-26T12:47:16.758" v="992" actId="478"/>
          <ac:graphicFrameMkLst>
            <pc:docMk/>
            <pc:sldMk cId="3908321678" sldId="597"/>
            <ac:graphicFrameMk id="8" creationId="{E9ADD6D2-B86A-342C-CC3F-DF39C3289F71}"/>
          </ac:graphicFrameMkLst>
        </pc:graphicFrameChg>
        <pc:graphicFrameChg chg="add del mod">
          <ac:chgData name="Farhana Choudhury" userId="8bfadc28-a633-41a8-aacf-e9b58948d589" providerId="ADAL" clId="{AB6ED0B0-9242-9D48-8353-D8ED422CEB97}" dt="2022-06-26T12:47:20.555" v="993" actId="478"/>
          <ac:graphicFrameMkLst>
            <pc:docMk/>
            <pc:sldMk cId="3908321678" sldId="597"/>
            <ac:graphicFrameMk id="9" creationId="{2587D8AC-E9E2-3F72-9A63-C7E5B723D11E}"/>
          </ac:graphicFrameMkLst>
        </pc:graphicFrameChg>
        <pc:graphicFrameChg chg="del">
          <ac:chgData name="Farhana Choudhury" userId="8bfadc28-a633-41a8-aacf-e9b58948d589" providerId="ADAL" clId="{AB6ED0B0-9242-9D48-8353-D8ED422CEB97}" dt="2022-06-26T12:47:20.555" v="993" actId="478"/>
          <ac:graphicFrameMkLst>
            <pc:docMk/>
            <pc:sldMk cId="3908321678" sldId="597"/>
            <ac:graphicFrameMk id="11" creationId="{72B6E451-1431-344B-9739-5BA70523DD89}"/>
          </ac:graphicFrameMkLst>
        </pc:graphicFrameChg>
      </pc:sldChg>
      <pc:sldChg chg="modSp add mod">
        <pc:chgData name="Farhana Choudhury" userId="8bfadc28-a633-41a8-aacf-e9b58948d589" providerId="ADAL" clId="{AB6ED0B0-9242-9D48-8353-D8ED422CEB97}" dt="2022-06-15T02:14:05.862" v="686" actId="20577"/>
        <pc:sldMkLst>
          <pc:docMk/>
          <pc:sldMk cId="2307390944" sldId="598"/>
        </pc:sldMkLst>
        <pc:spChg chg="mod">
          <ac:chgData name="Farhana Choudhury" userId="8bfadc28-a633-41a8-aacf-e9b58948d589" providerId="ADAL" clId="{AB6ED0B0-9242-9D48-8353-D8ED422CEB97}" dt="2022-06-15T02:14:05.862" v="686" actId="20577"/>
          <ac:spMkLst>
            <pc:docMk/>
            <pc:sldMk cId="2307390944" sldId="598"/>
            <ac:spMk id="2" creationId="{F4D0F6AC-A0FA-F443-A90B-CF025E49E894}"/>
          </ac:spMkLst>
        </pc:spChg>
      </pc:sldChg>
      <pc:sldChg chg="add">
        <pc:chgData name="Farhana Choudhury" userId="8bfadc28-a633-41a8-aacf-e9b58948d589" providerId="ADAL" clId="{AB6ED0B0-9242-9D48-8353-D8ED422CEB97}" dt="2022-06-15T02:13:56.629" v="685"/>
        <pc:sldMkLst>
          <pc:docMk/>
          <pc:sldMk cId="208471130" sldId="601"/>
        </pc:sldMkLst>
      </pc:sldChg>
      <pc:sldChg chg="addSp modSp mod">
        <pc:chgData name="Farhana Choudhury" userId="8bfadc28-a633-41a8-aacf-e9b58948d589" providerId="ADAL" clId="{AB6ED0B0-9242-9D48-8353-D8ED422CEB97}" dt="2022-06-11T13:02:46.073" v="597" actId="207"/>
        <pc:sldMkLst>
          <pc:docMk/>
          <pc:sldMk cId="1909989876" sldId="603"/>
        </pc:sldMkLst>
        <pc:spChg chg="add mod">
          <ac:chgData name="Farhana Choudhury" userId="8bfadc28-a633-41a8-aacf-e9b58948d589" providerId="ADAL" clId="{AB6ED0B0-9242-9D48-8353-D8ED422CEB97}" dt="2022-06-11T13:02:46.073" v="597" actId="207"/>
          <ac:spMkLst>
            <pc:docMk/>
            <pc:sldMk cId="1909989876" sldId="603"/>
            <ac:spMk id="32" creationId="{F76096EF-8DB2-C840-9A3E-1D9CB4A2A16E}"/>
          </ac:spMkLst>
        </pc:spChg>
      </pc:sldChg>
      <pc:sldChg chg="del">
        <pc:chgData name="Farhana Choudhury" userId="8bfadc28-a633-41a8-aacf-e9b58948d589" providerId="ADAL" clId="{AB6ED0B0-9242-9D48-8353-D8ED422CEB97}" dt="2022-06-11T13:04:15.137" v="598" actId="2696"/>
        <pc:sldMkLst>
          <pc:docMk/>
          <pc:sldMk cId="1414309151" sldId="604"/>
        </pc:sldMkLst>
      </pc:sldChg>
      <pc:sldChg chg="addSp delSp modSp add mod">
        <pc:chgData name="Farhana Choudhury" userId="8bfadc28-a633-41a8-aacf-e9b58948d589" providerId="ADAL" clId="{AB6ED0B0-9242-9D48-8353-D8ED422CEB97}" dt="2022-06-28T02:13:51.719" v="1350"/>
        <pc:sldMkLst>
          <pc:docMk/>
          <pc:sldMk cId="599427341" sldId="607"/>
        </pc:sldMkLst>
        <pc:spChg chg="add del mod">
          <ac:chgData name="Farhana Choudhury" userId="8bfadc28-a633-41a8-aacf-e9b58948d589" providerId="ADAL" clId="{AB6ED0B0-9242-9D48-8353-D8ED422CEB97}" dt="2022-06-28T02:13:51.719" v="1350"/>
          <ac:spMkLst>
            <pc:docMk/>
            <pc:sldMk cId="599427341" sldId="607"/>
            <ac:spMk id="2" creationId="{D876F2A4-6583-612F-F271-6746589809D9}"/>
          </ac:spMkLst>
        </pc:spChg>
      </pc:sldChg>
      <pc:sldChg chg="modSp add mod">
        <pc:chgData name="Farhana Choudhury" userId="8bfadc28-a633-41a8-aacf-e9b58948d589" providerId="ADAL" clId="{AB6ED0B0-9242-9D48-8353-D8ED422CEB97}" dt="2022-06-26T12:46:58.358" v="991" actId="20577"/>
        <pc:sldMkLst>
          <pc:docMk/>
          <pc:sldMk cId="194299996" sldId="609"/>
        </pc:sldMkLst>
        <pc:spChg chg="mod">
          <ac:chgData name="Farhana Choudhury" userId="8bfadc28-a633-41a8-aacf-e9b58948d589" providerId="ADAL" clId="{AB6ED0B0-9242-9D48-8353-D8ED422CEB97}" dt="2022-06-26T12:46:58.358" v="991" actId="20577"/>
          <ac:spMkLst>
            <pc:docMk/>
            <pc:sldMk cId="194299996" sldId="609"/>
            <ac:spMk id="3" creationId="{242BA64A-B590-4941-B71B-D6D344904027}"/>
          </ac:spMkLst>
        </pc:spChg>
      </pc:sldChg>
      <pc:sldChg chg="add">
        <pc:chgData name="Farhana Choudhury" userId="8bfadc28-a633-41a8-aacf-e9b58948d589" providerId="ADAL" clId="{AB6ED0B0-9242-9D48-8353-D8ED422CEB97}" dt="2022-06-11T13:01:42.493" v="593"/>
        <pc:sldMkLst>
          <pc:docMk/>
          <pc:sldMk cId="4162251126" sldId="610"/>
        </pc:sldMkLst>
      </pc:sldChg>
      <pc:sldChg chg="modSp add mod ord">
        <pc:chgData name="Farhana Choudhury" userId="8bfadc28-a633-41a8-aacf-e9b58948d589" providerId="ADAL" clId="{AB6ED0B0-9242-9D48-8353-D8ED422CEB97}" dt="2022-06-11T13:23:19.147" v="622" actId="21"/>
        <pc:sldMkLst>
          <pc:docMk/>
          <pc:sldMk cId="3374389658" sldId="612"/>
        </pc:sldMkLst>
        <pc:spChg chg="mod">
          <ac:chgData name="Farhana Choudhury" userId="8bfadc28-a633-41a8-aacf-e9b58948d589" providerId="ADAL" clId="{AB6ED0B0-9242-9D48-8353-D8ED422CEB97}" dt="2022-06-11T13:23:19.147" v="622" actId="21"/>
          <ac:spMkLst>
            <pc:docMk/>
            <pc:sldMk cId="3374389658" sldId="612"/>
            <ac:spMk id="2" creationId="{B41E7F6D-B212-A44F-A0CC-7CE4177BDC7A}"/>
          </ac:spMkLst>
        </pc:spChg>
      </pc:sldChg>
      <pc:sldChg chg="modSp add mod">
        <pc:chgData name="Farhana Choudhury" userId="8bfadc28-a633-41a8-aacf-e9b58948d589" providerId="ADAL" clId="{AB6ED0B0-9242-9D48-8353-D8ED422CEB97}" dt="2022-06-15T02:07:00.944" v="675" actId="20577"/>
        <pc:sldMkLst>
          <pc:docMk/>
          <pc:sldMk cId="2053932477" sldId="613"/>
        </pc:sldMkLst>
        <pc:spChg chg="mod">
          <ac:chgData name="Farhana Choudhury" userId="8bfadc28-a633-41a8-aacf-e9b58948d589" providerId="ADAL" clId="{AB6ED0B0-9242-9D48-8353-D8ED422CEB97}" dt="2022-06-15T02:07:00.944" v="675" actId="20577"/>
          <ac:spMkLst>
            <pc:docMk/>
            <pc:sldMk cId="2053932477" sldId="613"/>
            <ac:spMk id="3" creationId="{B1C71E22-49BA-5740-9E15-CD45A88ED9E0}"/>
          </ac:spMkLst>
        </pc:spChg>
      </pc:sldChg>
      <pc:sldChg chg="add del">
        <pc:chgData name="Farhana Choudhury" userId="8bfadc28-a633-41a8-aacf-e9b58948d589" providerId="ADAL" clId="{AB6ED0B0-9242-9D48-8353-D8ED422CEB97}" dt="2022-06-26T12:56:59.662" v="1030" actId="2696"/>
        <pc:sldMkLst>
          <pc:docMk/>
          <pc:sldMk cId="1725043965" sldId="615"/>
        </pc:sldMkLst>
      </pc:sldChg>
      <pc:sldChg chg="add del">
        <pc:chgData name="Farhana Choudhury" userId="8bfadc28-a633-41a8-aacf-e9b58948d589" providerId="ADAL" clId="{AB6ED0B0-9242-9D48-8353-D8ED422CEB97}" dt="2022-06-27T11:55:50.607" v="1160" actId="2696"/>
        <pc:sldMkLst>
          <pc:docMk/>
          <pc:sldMk cId="3546472844" sldId="616"/>
        </pc:sldMkLst>
      </pc:sldChg>
      <pc:sldChg chg="add del">
        <pc:chgData name="Farhana Choudhury" userId="8bfadc28-a633-41a8-aacf-e9b58948d589" providerId="ADAL" clId="{AB6ED0B0-9242-9D48-8353-D8ED422CEB97}" dt="2022-06-27T11:55:54.380" v="1161" actId="2696"/>
        <pc:sldMkLst>
          <pc:docMk/>
          <pc:sldMk cId="208259126" sldId="617"/>
        </pc:sldMkLst>
      </pc:sldChg>
      <pc:sldChg chg="add">
        <pc:chgData name="Farhana Choudhury" userId="8bfadc28-a633-41a8-aacf-e9b58948d589" providerId="ADAL" clId="{AB6ED0B0-9242-9D48-8353-D8ED422CEB97}" dt="2022-06-15T02:07:38.917" v="676"/>
        <pc:sldMkLst>
          <pc:docMk/>
          <pc:sldMk cId="3266190410" sldId="618"/>
        </pc:sldMkLst>
      </pc:sldChg>
      <pc:sldChg chg="addSp modSp add del mod">
        <pc:chgData name="Farhana Choudhury" userId="8bfadc28-a633-41a8-aacf-e9b58948d589" providerId="ADAL" clId="{AB6ED0B0-9242-9D48-8353-D8ED422CEB97}" dt="2022-06-15T09:42:46.627" v="919" actId="207"/>
        <pc:sldMkLst>
          <pc:docMk/>
          <pc:sldMk cId="3547908018" sldId="620"/>
        </pc:sldMkLst>
        <pc:spChg chg="add mod">
          <ac:chgData name="Farhana Choudhury" userId="8bfadc28-a633-41a8-aacf-e9b58948d589" providerId="ADAL" clId="{AB6ED0B0-9242-9D48-8353-D8ED422CEB97}" dt="2022-06-15T09:42:46.627" v="919" actId="207"/>
          <ac:spMkLst>
            <pc:docMk/>
            <pc:sldMk cId="3547908018" sldId="620"/>
            <ac:spMk id="2" creationId="{9326D08E-593F-A3C5-6AB6-4D955F04AC18}"/>
          </ac:spMkLst>
        </pc:spChg>
      </pc:sldChg>
      <pc:sldChg chg="addSp delSp modSp add del mod">
        <pc:chgData name="Farhana Choudhury" userId="8bfadc28-a633-41a8-aacf-e9b58948d589" providerId="ADAL" clId="{AB6ED0B0-9242-9D48-8353-D8ED422CEB97}" dt="2022-06-27T12:00:34.370" v="1216" actId="2696"/>
        <pc:sldMkLst>
          <pc:docMk/>
          <pc:sldMk cId="745730373" sldId="622"/>
        </pc:sldMkLst>
        <pc:spChg chg="add del mod">
          <ac:chgData name="Farhana Choudhury" userId="8bfadc28-a633-41a8-aacf-e9b58948d589" providerId="ADAL" clId="{AB6ED0B0-9242-9D48-8353-D8ED422CEB97}" dt="2022-06-27T11:58:09.634" v="1164" actId="478"/>
          <ac:spMkLst>
            <pc:docMk/>
            <pc:sldMk cId="745730373" sldId="622"/>
            <ac:spMk id="3" creationId="{3EBD6BB8-F41B-1C40-2663-0D69B22CDA0F}"/>
          </ac:spMkLst>
        </pc:spChg>
        <pc:spChg chg="mod">
          <ac:chgData name="Farhana Choudhury" userId="8bfadc28-a633-41a8-aacf-e9b58948d589" providerId="ADAL" clId="{AB6ED0B0-9242-9D48-8353-D8ED422CEB97}" dt="2022-06-27T11:58:19.889" v="1181" actId="20577"/>
          <ac:spMkLst>
            <pc:docMk/>
            <pc:sldMk cId="745730373" sldId="622"/>
            <ac:spMk id="28673" creationId="{1C4CB1AD-DA7D-8644-9540-171F6F575F5F}"/>
          </ac:spMkLst>
        </pc:spChg>
        <pc:picChg chg="del">
          <ac:chgData name="Farhana Choudhury" userId="8bfadc28-a633-41a8-aacf-e9b58948d589" providerId="ADAL" clId="{AB6ED0B0-9242-9D48-8353-D8ED422CEB97}" dt="2022-06-15T02:11:39.130" v="679" actId="478"/>
          <ac:picMkLst>
            <pc:docMk/>
            <pc:sldMk cId="745730373" sldId="622"/>
            <ac:picMk id="8" creationId="{84653C6B-D4CF-CD4E-86BD-9749E94AEFD8}"/>
          </ac:picMkLst>
        </pc:picChg>
      </pc:sldChg>
      <pc:sldChg chg="del">
        <pc:chgData name="Farhana Choudhury" userId="8bfadc28-a633-41a8-aacf-e9b58948d589" providerId="ADAL" clId="{AB6ED0B0-9242-9D48-8353-D8ED422CEB97}" dt="2022-06-15T02:06:31.243" v="632" actId="2696"/>
        <pc:sldMkLst>
          <pc:docMk/>
          <pc:sldMk cId="2057513163" sldId="622"/>
        </pc:sldMkLst>
      </pc:sldChg>
      <pc:sldChg chg="addSp delSp modSp add del mod">
        <pc:chgData name="Farhana Choudhury" userId="8bfadc28-a633-41a8-aacf-e9b58948d589" providerId="ADAL" clId="{AB6ED0B0-9242-9D48-8353-D8ED422CEB97}" dt="2022-06-27T12:00:45.516" v="1217" actId="2696"/>
        <pc:sldMkLst>
          <pc:docMk/>
          <pc:sldMk cId="1297197339" sldId="623"/>
        </pc:sldMkLst>
        <pc:spChg chg="add del mod">
          <ac:chgData name="Farhana Choudhury" userId="8bfadc28-a633-41a8-aacf-e9b58948d589" providerId="ADAL" clId="{AB6ED0B0-9242-9D48-8353-D8ED422CEB97}" dt="2022-06-15T02:11:49.208" v="682" actId="478"/>
          <ac:spMkLst>
            <pc:docMk/>
            <pc:sldMk cId="1297197339" sldId="623"/>
            <ac:spMk id="3" creationId="{FF9A9FC4-7F13-7FD1-7348-88FEAB6FB347}"/>
          </ac:spMkLst>
        </pc:spChg>
        <pc:spChg chg="mod">
          <ac:chgData name="Farhana Choudhury" userId="8bfadc28-a633-41a8-aacf-e9b58948d589" providerId="ADAL" clId="{AB6ED0B0-9242-9D48-8353-D8ED422CEB97}" dt="2022-06-15T02:11:43.019" v="680" actId="20577"/>
          <ac:spMkLst>
            <pc:docMk/>
            <pc:sldMk cId="1297197339" sldId="623"/>
            <ac:spMk id="36865" creationId="{F3A9528C-7624-1445-952B-239610292E51}"/>
          </ac:spMkLst>
        </pc:spChg>
        <pc:picChg chg="del">
          <ac:chgData name="Farhana Choudhury" userId="8bfadc28-a633-41a8-aacf-e9b58948d589" providerId="ADAL" clId="{AB6ED0B0-9242-9D48-8353-D8ED422CEB97}" dt="2022-06-15T02:11:45.959" v="681" actId="478"/>
          <ac:picMkLst>
            <pc:docMk/>
            <pc:sldMk cId="1297197339" sldId="623"/>
            <ac:picMk id="7" creationId="{64D25846-B276-1941-B712-193F4F404363}"/>
          </ac:picMkLst>
        </pc:picChg>
        <pc:picChg chg="del">
          <ac:chgData name="Farhana Choudhury" userId="8bfadc28-a633-41a8-aacf-e9b58948d589" providerId="ADAL" clId="{AB6ED0B0-9242-9D48-8353-D8ED422CEB97}" dt="2022-06-15T02:11:51.751" v="683" actId="478"/>
          <ac:picMkLst>
            <pc:docMk/>
            <pc:sldMk cId="1297197339" sldId="623"/>
            <ac:picMk id="12" creationId="{4D287F2A-296B-F944-BBB6-1B9CF1C43D33}"/>
          </ac:picMkLst>
        </pc:picChg>
      </pc:sldChg>
      <pc:sldChg chg="del">
        <pc:chgData name="Farhana Choudhury" userId="8bfadc28-a633-41a8-aacf-e9b58948d589" providerId="ADAL" clId="{AB6ED0B0-9242-9D48-8353-D8ED422CEB97}" dt="2022-06-15T02:06:31.243" v="632" actId="2696"/>
        <pc:sldMkLst>
          <pc:docMk/>
          <pc:sldMk cId="3760610007" sldId="623"/>
        </pc:sldMkLst>
      </pc:sldChg>
      <pc:sldChg chg="modSp mod modNotesTx">
        <pc:chgData name="Farhana Choudhury" userId="8bfadc28-a633-41a8-aacf-e9b58948d589" providerId="ADAL" clId="{AB6ED0B0-9242-9D48-8353-D8ED422CEB97}" dt="2022-06-11T12:56:58.400" v="435" actId="20577"/>
        <pc:sldMkLst>
          <pc:docMk/>
          <pc:sldMk cId="2907520605" sldId="626"/>
        </pc:sldMkLst>
        <pc:spChg chg="mod">
          <ac:chgData name="Farhana Choudhury" userId="8bfadc28-a633-41a8-aacf-e9b58948d589" providerId="ADAL" clId="{AB6ED0B0-9242-9D48-8353-D8ED422CEB97}" dt="2022-06-11T12:41:56.402" v="83" actId="20577"/>
          <ac:spMkLst>
            <pc:docMk/>
            <pc:sldMk cId="2907520605" sldId="626"/>
            <ac:spMk id="7170" creationId="{940123AF-B1D8-834A-B97A-6A826D12006A}"/>
          </ac:spMkLst>
        </pc:spChg>
      </pc:sldChg>
      <pc:sldChg chg="modSp mod">
        <pc:chgData name="Farhana Choudhury" userId="8bfadc28-a633-41a8-aacf-e9b58948d589" providerId="ADAL" clId="{AB6ED0B0-9242-9D48-8353-D8ED422CEB97}" dt="2022-06-26T12:37:31.600" v="921" actId="20577"/>
        <pc:sldMkLst>
          <pc:docMk/>
          <pc:sldMk cId="4259002647" sldId="630"/>
        </pc:sldMkLst>
        <pc:spChg chg="mod">
          <ac:chgData name="Farhana Choudhury" userId="8bfadc28-a633-41a8-aacf-e9b58948d589" providerId="ADAL" clId="{AB6ED0B0-9242-9D48-8353-D8ED422CEB97}" dt="2022-06-26T12:37:31.600" v="921" actId="20577"/>
          <ac:spMkLst>
            <pc:docMk/>
            <pc:sldMk cId="4259002647" sldId="630"/>
            <ac:spMk id="7170" creationId="{940123AF-B1D8-834A-B97A-6A826D12006A}"/>
          </ac:spMkLst>
        </pc:spChg>
      </pc:sldChg>
      <pc:sldChg chg="modSp del mod">
        <pc:chgData name="Farhana Choudhury" userId="8bfadc28-a633-41a8-aacf-e9b58948d589" providerId="ADAL" clId="{AB6ED0B0-9242-9D48-8353-D8ED422CEB97}" dt="2022-06-11T12:46:26.139" v="229" actId="2696"/>
        <pc:sldMkLst>
          <pc:docMk/>
          <pc:sldMk cId="101040249" sldId="631"/>
        </pc:sldMkLst>
        <pc:spChg chg="mod">
          <ac:chgData name="Farhana Choudhury" userId="8bfadc28-a633-41a8-aacf-e9b58948d589" providerId="ADAL" clId="{AB6ED0B0-9242-9D48-8353-D8ED422CEB97}" dt="2022-06-11T12:46:18.279" v="228" actId="21"/>
          <ac:spMkLst>
            <pc:docMk/>
            <pc:sldMk cId="101040249" sldId="631"/>
            <ac:spMk id="7170" creationId="{940123AF-B1D8-834A-B97A-6A826D12006A}"/>
          </ac:spMkLst>
        </pc:spChg>
      </pc:sldChg>
      <pc:sldChg chg="modSp mod">
        <pc:chgData name="Farhana Choudhury" userId="8bfadc28-a633-41a8-aacf-e9b58948d589" providerId="ADAL" clId="{AB6ED0B0-9242-9D48-8353-D8ED422CEB97}" dt="2022-06-11T12:57:35.677" v="470" actId="5793"/>
        <pc:sldMkLst>
          <pc:docMk/>
          <pc:sldMk cId="3100996521" sldId="632"/>
        </pc:sldMkLst>
        <pc:spChg chg="mod">
          <ac:chgData name="Farhana Choudhury" userId="8bfadc28-a633-41a8-aacf-e9b58948d589" providerId="ADAL" clId="{AB6ED0B0-9242-9D48-8353-D8ED422CEB97}" dt="2022-06-11T12:57:35.677" v="470" actId="5793"/>
          <ac:spMkLst>
            <pc:docMk/>
            <pc:sldMk cId="3100996521" sldId="632"/>
            <ac:spMk id="7170" creationId="{940123AF-B1D8-834A-B97A-6A826D12006A}"/>
          </ac:spMkLst>
        </pc:spChg>
      </pc:sldChg>
      <pc:sldChg chg="delSp modSp mod">
        <pc:chgData name="Farhana Choudhury" userId="8bfadc28-a633-41a8-aacf-e9b58948d589" providerId="ADAL" clId="{AB6ED0B0-9242-9D48-8353-D8ED422CEB97}" dt="2022-06-11T12:56:29.743" v="405" actId="113"/>
        <pc:sldMkLst>
          <pc:docMk/>
          <pc:sldMk cId="3057670944" sldId="633"/>
        </pc:sldMkLst>
        <pc:spChg chg="mod">
          <ac:chgData name="Farhana Choudhury" userId="8bfadc28-a633-41a8-aacf-e9b58948d589" providerId="ADAL" clId="{AB6ED0B0-9242-9D48-8353-D8ED422CEB97}" dt="2022-06-11T12:56:29.743" v="405" actId="113"/>
          <ac:spMkLst>
            <pc:docMk/>
            <pc:sldMk cId="3057670944" sldId="633"/>
            <ac:spMk id="2" creationId="{79B46FF5-50C5-48AF-A4F2-D957BC3F9A35}"/>
          </ac:spMkLst>
        </pc:spChg>
        <pc:spChg chg="mod">
          <ac:chgData name="Farhana Choudhury" userId="8bfadc28-a633-41a8-aacf-e9b58948d589" providerId="ADAL" clId="{AB6ED0B0-9242-9D48-8353-D8ED422CEB97}" dt="2022-06-11T12:56:06.058" v="403" actId="20577"/>
          <ac:spMkLst>
            <pc:docMk/>
            <pc:sldMk cId="3057670944" sldId="633"/>
            <ac:spMk id="7170" creationId="{940123AF-B1D8-834A-B97A-6A826D12006A}"/>
          </ac:spMkLst>
        </pc:spChg>
        <pc:cxnChg chg="del">
          <ac:chgData name="Farhana Choudhury" userId="8bfadc28-a633-41a8-aacf-e9b58948d589" providerId="ADAL" clId="{AB6ED0B0-9242-9D48-8353-D8ED422CEB97}" dt="2022-06-11T12:55:16.868" v="399" actId="478"/>
          <ac:cxnSpMkLst>
            <pc:docMk/>
            <pc:sldMk cId="3057670944" sldId="633"/>
            <ac:cxnSpMk id="6" creationId="{51B07FC9-3C37-4D19-BAE4-1B8075F36D65}"/>
          </ac:cxnSpMkLst>
        </pc:cxnChg>
      </pc:sldChg>
      <pc:sldChg chg="modSp del mod">
        <pc:chgData name="Farhana Choudhury" userId="8bfadc28-a633-41a8-aacf-e9b58948d589" providerId="ADAL" clId="{AB6ED0B0-9242-9D48-8353-D8ED422CEB97}" dt="2022-06-11T12:49:35.214" v="263" actId="2696"/>
        <pc:sldMkLst>
          <pc:docMk/>
          <pc:sldMk cId="1013684447" sldId="634"/>
        </pc:sldMkLst>
        <pc:spChg chg="mod">
          <ac:chgData name="Farhana Choudhury" userId="8bfadc28-a633-41a8-aacf-e9b58948d589" providerId="ADAL" clId="{AB6ED0B0-9242-9D48-8353-D8ED422CEB97}" dt="2022-06-11T12:49:26.464" v="262" actId="21"/>
          <ac:spMkLst>
            <pc:docMk/>
            <pc:sldMk cId="1013684447" sldId="634"/>
            <ac:spMk id="7170" creationId="{940123AF-B1D8-834A-B97A-6A826D12006A}"/>
          </ac:spMkLst>
        </pc:spChg>
      </pc:sldChg>
      <pc:sldChg chg="modSp mod">
        <pc:chgData name="Farhana Choudhury" userId="8bfadc28-a633-41a8-aacf-e9b58948d589" providerId="ADAL" clId="{AB6ED0B0-9242-9D48-8353-D8ED422CEB97}" dt="2022-06-11T13:06:18.218" v="611" actId="14100"/>
        <pc:sldMkLst>
          <pc:docMk/>
          <pc:sldMk cId="3241493561" sldId="637"/>
        </pc:sldMkLst>
        <pc:spChg chg="mod">
          <ac:chgData name="Farhana Choudhury" userId="8bfadc28-a633-41a8-aacf-e9b58948d589" providerId="ADAL" clId="{AB6ED0B0-9242-9D48-8353-D8ED422CEB97}" dt="2022-06-11T13:06:18.218" v="611" actId="14100"/>
          <ac:spMkLst>
            <pc:docMk/>
            <pc:sldMk cId="3241493561" sldId="637"/>
            <ac:spMk id="70658" creationId="{AC57A0AE-1685-1B42-B346-E96ED1A545C7}"/>
          </ac:spMkLst>
        </pc:spChg>
      </pc:sldChg>
      <pc:sldChg chg="del">
        <pc:chgData name="Farhana Choudhury" userId="8bfadc28-a633-41a8-aacf-e9b58948d589" providerId="ADAL" clId="{AB6ED0B0-9242-9D48-8353-D8ED422CEB97}" dt="2022-06-26T12:49:13.563" v="994" actId="2696"/>
        <pc:sldMkLst>
          <pc:docMk/>
          <pc:sldMk cId="4071675900" sldId="646"/>
        </pc:sldMkLst>
      </pc:sldChg>
      <pc:sldChg chg="modSp add del mod">
        <pc:chgData name="Farhana Choudhury" userId="8bfadc28-a633-41a8-aacf-e9b58948d589" providerId="ADAL" clId="{AB6ED0B0-9242-9D48-8353-D8ED422CEB97}" dt="2022-06-27T11:52:01.024" v="1157" actId="20577"/>
        <pc:sldMkLst>
          <pc:docMk/>
          <pc:sldMk cId="2640599688" sldId="657"/>
        </pc:sldMkLst>
        <pc:spChg chg="mod">
          <ac:chgData name="Farhana Choudhury" userId="8bfadc28-a633-41a8-aacf-e9b58948d589" providerId="ADAL" clId="{AB6ED0B0-9242-9D48-8353-D8ED422CEB97}" dt="2022-06-27T11:52:01.024" v="1157" actId="20577"/>
          <ac:spMkLst>
            <pc:docMk/>
            <pc:sldMk cId="2640599688" sldId="657"/>
            <ac:spMk id="101378" creationId="{143AE051-96FC-5F4B-91FD-2D460D37A4FA}"/>
          </ac:spMkLst>
        </pc:spChg>
      </pc:sldChg>
      <pc:sldChg chg="modSp add del mod">
        <pc:chgData name="Farhana Choudhury" userId="8bfadc28-a633-41a8-aacf-e9b58948d589" providerId="ADAL" clId="{AB6ED0B0-9242-9D48-8353-D8ED422CEB97}" dt="2022-06-15T09:40:18.140" v="820" actId="20577"/>
        <pc:sldMkLst>
          <pc:docMk/>
          <pc:sldMk cId="1868340350" sldId="659"/>
        </pc:sldMkLst>
        <pc:spChg chg="mod">
          <ac:chgData name="Farhana Choudhury" userId="8bfadc28-a633-41a8-aacf-e9b58948d589" providerId="ADAL" clId="{AB6ED0B0-9242-9D48-8353-D8ED422CEB97}" dt="2022-06-15T09:40:18.140" v="820" actId="20577"/>
          <ac:spMkLst>
            <pc:docMk/>
            <pc:sldMk cId="1868340350" sldId="659"/>
            <ac:spMk id="101378" creationId="{143AE051-96FC-5F4B-91FD-2D460D37A4FA}"/>
          </ac:spMkLst>
        </pc:spChg>
      </pc:sldChg>
      <pc:sldChg chg="add del">
        <pc:chgData name="Farhana Choudhury" userId="8bfadc28-a633-41a8-aacf-e9b58948d589" providerId="ADAL" clId="{AB6ED0B0-9242-9D48-8353-D8ED422CEB97}" dt="2022-06-15T09:39:42.212" v="784"/>
        <pc:sldMkLst>
          <pc:docMk/>
          <pc:sldMk cId="3296444521" sldId="660"/>
        </pc:sldMkLst>
      </pc:sldChg>
      <pc:sldChg chg="modSp mod modNotesTx">
        <pc:chgData name="Farhana Choudhury" userId="8bfadc28-a633-41a8-aacf-e9b58948d589" providerId="ADAL" clId="{AB6ED0B0-9242-9D48-8353-D8ED422CEB97}" dt="2022-06-11T12:57:28.509" v="468" actId="20577"/>
        <pc:sldMkLst>
          <pc:docMk/>
          <pc:sldMk cId="534454099" sldId="661"/>
        </pc:sldMkLst>
        <pc:spChg chg="mod">
          <ac:chgData name="Farhana Choudhury" userId="8bfadc28-a633-41a8-aacf-e9b58948d589" providerId="ADAL" clId="{AB6ED0B0-9242-9D48-8353-D8ED422CEB97}" dt="2022-06-11T12:46:44.118" v="244" actId="20577"/>
          <ac:spMkLst>
            <pc:docMk/>
            <pc:sldMk cId="534454099" sldId="661"/>
            <ac:spMk id="7170" creationId="{940123AF-B1D8-834A-B97A-6A826D12006A}"/>
          </ac:spMkLst>
        </pc:spChg>
      </pc:sldChg>
      <pc:sldChg chg="modSp add mod">
        <pc:chgData name="Farhana Choudhury" userId="8bfadc28-a633-41a8-aacf-e9b58948d589" providerId="ADAL" clId="{AB6ED0B0-9242-9D48-8353-D8ED422CEB97}" dt="2022-06-27T12:17:38.595" v="1347" actId="20577"/>
        <pc:sldMkLst>
          <pc:docMk/>
          <pc:sldMk cId="1940149600" sldId="663"/>
        </pc:sldMkLst>
        <pc:spChg chg="mod">
          <ac:chgData name="Farhana Choudhury" userId="8bfadc28-a633-41a8-aacf-e9b58948d589" providerId="ADAL" clId="{AB6ED0B0-9242-9D48-8353-D8ED422CEB97}" dt="2022-06-27T12:17:38.595" v="1347" actId="20577"/>
          <ac:spMkLst>
            <pc:docMk/>
            <pc:sldMk cId="1940149600" sldId="663"/>
            <ac:spMk id="5" creationId="{1074D988-5C28-9D4E-ABD5-0E515C612C7F}"/>
          </ac:spMkLst>
        </pc:spChg>
      </pc:sldChg>
      <pc:sldChg chg="add del">
        <pc:chgData name="Farhana Choudhury" userId="8bfadc28-a633-41a8-aacf-e9b58948d589" providerId="ADAL" clId="{AB6ED0B0-9242-9D48-8353-D8ED422CEB97}" dt="2022-06-27T11:57:49.999" v="1162" actId="2696"/>
        <pc:sldMkLst>
          <pc:docMk/>
          <pc:sldMk cId="3675024956" sldId="664"/>
        </pc:sldMkLst>
      </pc:sldChg>
      <pc:sldChg chg="add">
        <pc:chgData name="Farhana Choudhury" userId="8bfadc28-a633-41a8-aacf-e9b58948d589" providerId="ADAL" clId="{AB6ED0B0-9242-9D48-8353-D8ED422CEB97}" dt="2022-06-15T02:12:25.556" v="684"/>
        <pc:sldMkLst>
          <pc:docMk/>
          <pc:sldMk cId="4258069595" sldId="665"/>
        </pc:sldMkLst>
      </pc:sldChg>
      <pc:sldChg chg="add">
        <pc:chgData name="Farhana Choudhury" userId="8bfadc28-a633-41a8-aacf-e9b58948d589" providerId="ADAL" clId="{AB6ED0B0-9242-9D48-8353-D8ED422CEB97}" dt="2022-06-15T02:12:25.556" v="684"/>
        <pc:sldMkLst>
          <pc:docMk/>
          <pc:sldMk cId="3379300561" sldId="666"/>
        </pc:sldMkLst>
      </pc:sldChg>
      <pc:sldChg chg="modSp add mod">
        <pc:chgData name="Farhana Choudhury" userId="8bfadc28-a633-41a8-aacf-e9b58948d589" providerId="ADAL" clId="{AB6ED0B0-9242-9D48-8353-D8ED422CEB97}" dt="2022-06-15T02:16:16.062" v="783" actId="20577"/>
        <pc:sldMkLst>
          <pc:docMk/>
          <pc:sldMk cId="2689114241" sldId="667"/>
        </pc:sldMkLst>
        <pc:spChg chg="mod">
          <ac:chgData name="Farhana Choudhury" userId="8bfadc28-a633-41a8-aacf-e9b58948d589" providerId="ADAL" clId="{AB6ED0B0-9242-9D48-8353-D8ED422CEB97}" dt="2022-06-15T02:16:16.062" v="783" actId="20577"/>
          <ac:spMkLst>
            <pc:docMk/>
            <pc:sldMk cId="2689114241" sldId="667"/>
            <ac:spMk id="3" creationId="{C5E2BF53-6B75-5343-ACB4-0121D08152CB}"/>
          </ac:spMkLst>
        </pc:spChg>
      </pc:sldChg>
      <pc:sldChg chg="add">
        <pc:chgData name="Farhana Choudhury" userId="8bfadc28-a633-41a8-aacf-e9b58948d589" providerId="ADAL" clId="{AB6ED0B0-9242-9D48-8353-D8ED422CEB97}" dt="2022-06-15T09:39:42.212" v="784"/>
        <pc:sldMkLst>
          <pc:docMk/>
          <pc:sldMk cId="1511327817" sldId="668"/>
        </pc:sldMkLst>
      </pc:sldChg>
      <pc:sldChg chg="modSp add mod">
        <pc:chgData name="Farhana Choudhury" userId="8bfadc28-a633-41a8-aacf-e9b58948d589" providerId="ADAL" clId="{AB6ED0B0-9242-9D48-8353-D8ED422CEB97}" dt="2022-06-15T09:40:28.092" v="822" actId="20577"/>
        <pc:sldMkLst>
          <pc:docMk/>
          <pc:sldMk cId="2057513163" sldId="669"/>
        </pc:sldMkLst>
        <pc:spChg chg="mod">
          <ac:chgData name="Farhana Choudhury" userId="8bfadc28-a633-41a8-aacf-e9b58948d589" providerId="ADAL" clId="{AB6ED0B0-9242-9D48-8353-D8ED422CEB97}" dt="2022-06-15T09:40:28.092" v="822" actId="20577"/>
          <ac:spMkLst>
            <pc:docMk/>
            <pc:sldMk cId="2057513163" sldId="669"/>
            <ac:spMk id="119811" creationId="{66FB96E6-FCCA-D84E-B2A1-ED28F8B73F2B}"/>
          </ac:spMkLst>
        </pc:spChg>
      </pc:sldChg>
      <pc:sldChg chg="addSp delSp modSp new mod">
        <pc:chgData name="Farhana Choudhury" userId="8bfadc28-a633-41a8-aacf-e9b58948d589" providerId="ADAL" clId="{AB6ED0B0-9242-9D48-8353-D8ED422CEB97}" dt="2022-06-26T12:56:57.227" v="1029" actId="1076"/>
        <pc:sldMkLst>
          <pc:docMk/>
          <pc:sldMk cId="24965220" sldId="670"/>
        </pc:sldMkLst>
        <pc:spChg chg="del">
          <ac:chgData name="Farhana Choudhury" userId="8bfadc28-a633-41a8-aacf-e9b58948d589" providerId="ADAL" clId="{AB6ED0B0-9242-9D48-8353-D8ED422CEB97}" dt="2022-06-26T12:55:45.828" v="996" actId="478"/>
          <ac:spMkLst>
            <pc:docMk/>
            <pc:sldMk cId="24965220" sldId="670"/>
            <ac:spMk id="2" creationId="{04E9A2FE-18F3-ACE9-49E5-652FAAD679CB}"/>
          </ac:spMkLst>
        </pc:spChg>
        <pc:spChg chg="add mod">
          <ac:chgData name="Farhana Choudhury" userId="8bfadc28-a633-41a8-aacf-e9b58948d589" providerId="ADAL" clId="{AB6ED0B0-9242-9D48-8353-D8ED422CEB97}" dt="2022-06-26T12:56:45.997" v="1026" actId="1035"/>
          <ac:spMkLst>
            <pc:docMk/>
            <pc:sldMk cId="24965220" sldId="670"/>
            <ac:spMk id="5" creationId="{F78F8BF9-C03D-6BB3-8100-98BD35D4AE5C}"/>
          </ac:spMkLst>
        </pc:spChg>
        <pc:spChg chg="add mod">
          <ac:chgData name="Farhana Choudhury" userId="8bfadc28-a633-41a8-aacf-e9b58948d589" providerId="ADAL" clId="{AB6ED0B0-9242-9D48-8353-D8ED422CEB97}" dt="2022-06-26T12:56:45.997" v="1026" actId="1035"/>
          <ac:spMkLst>
            <pc:docMk/>
            <pc:sldMk cId="24965220" sldId="670"/>
            <ac:spMk id="6" creationId="{6FC09CA2-2655-9880-9C68-41900ADCFAF6}"/>
          </ac:spMkLst>
        </pc:spChg>
        <pc:spChg chg="add mod">
          <ac:chgData name="Farhana Choudhury" userId="8bfadc28-a633-41a8-aacf-e9b58948d589" providerId="ADAL" clId="{AB6ED0B0-9242-9D48-8353-D8ED422CEB97}" dt="2022-06-26T12:56:57.227" v="1029" actId="1076"/>
          <ac:spMkLst>
            <pc:docMk/>
            <pc:sldMk cId="24965220" sldId="670"/>
            <ac:spMk id="7" creationId="{DC4C029E-3A24-D732-D7DF-36275F1123F2}"/>
          </ac:spMkLst>
        </pc:spChg>
        <pc:spChg chg="add mod">
          <ac:chgData name="Farhana Choudhury" userId="8bfadc28-a633-41a8-aacf-e9b58948d589" providerId="ADAL" clId="{AB6ED0B0-9242-9D48-8353-D8ED422CEB97}" dt="2022-06-26T12:56:52.583" v="1028" actId="1076"/>
          <ac:spMkLst>
            <pc:docMk/>
            <pc:sldMk cId="24965220" sldId="670"/>
            <ac:spMk id="9" creationId="{36FB3CE1-93E8-67FD-50CF-6A8A7D8B35DD}"/>
          </ac:spMkLst>
        </pc:spChg>
        <pc:picChg chg="add mod">
          <ac:chgData name="Farhana Choudhury" userId="8bfadc28-a633-41a8-aacf-e9b58948d589" providerId="ADAL" clId="{AB6ED0B0-9242-9D48-8353-D8ED422CEB97}" dt="2022-06-26T12:56:52.583" v="1028" actId="1076"/>
          <ac:picMkLst>
            <pc:docMk/>
            <pc:sldMk cId="24965220" sldId="670"/>
            <ac:picMk id="8" creationId="{E42F3192-1CDC-76B4-D23F-E8F49E71A82E}"/>
          </ac:picMkLst>
        </pc:picChg>
      </pc:sldChg>
      <pc:sldChg chg="addSp delSp modSp add mod">
        <pc:chgData name="Farhana Choudhury" userId="8bfadc28-a633-41a8-aacf-e9b58948d589" providerId="ADAL" clId="{AB6ED0B0-9242-9D48-8353-D8ED422CEB97}" dt="2022-06-27T12:00:03.374" v="1215" actId="27614"/>
        <pc:sldMkLst>
          <pc:docMk/>
          <pc:sldMk cId="3815618810" sldId="671"/>
        </pc:sldMkLst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2" creationId="{3DDB7A6E-1C1F-2D4F-A60F-5E5BEF1DEDE5}"/>
          </ac:spMkLst>
        </pc:spChg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3" creationId="{3F1A28A2-2104-0848-B5BB-BEB44712CB79}"/>
          </ac:spMkLst>
        </pc:spChg>
        <pc:spChg chg="mod">
          <ac:chgData name="Farhana Choudhury" userId="8bfadc28-a633-41a8-aacf-e9b58948d589" providerId="ADAL" clId="{AB6ED0B0-9242-9D48-8353-D8ED422CEB97}" dt="2022-06-27T11:59:45.326" v="1212" actId="20577"/>
          <ac:spMkLst>
            <pc:docMk/>
            <pc:sldMk cId="3815618810" sldId="671"/>
            <ac:spMk id="5" creationId="{1074D988-5C28-9D4E-ABD5-0E515C612C7F}"/>
          </ac:spMkLst>
        </pc:spChg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53" creationId="{43DBDC91-1388-3B47-A589-16DD499DC83E}"/>
          </ac:spMkLst>
        </pc:spChg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55" creationId="{1D269BC8-C713-7D44-8843-F10FD39EBE25}"/>
          </ac:spMkLst>
        </pc:spChg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56" creationId="{4FAABC0F-4EFF-3647-8D00-40E0DC0FE688}"/>
          </ac:spMkLst>
        </pc:spChg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57" creationId="{369FDA05-8596-B942-9B96-7137BBB844E0}"/>
          </ac:spMkLst>
        </pc:spChg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58" creationId="{71553FD6-897B-7847-8166-CACA7F211B1C}"/>
          </ac:spMkLst>
        </pc:spChg>
        <pc:spChg chg="del">
          <ac:chgData name="Farhana Choudhury" userId="8bfadc28-a633-41a8-aacf-e9b58948d589" providerId="ADAL" clId="{AB6ED0B0-9242-9D48-8353-D8ED422CEB97}" dt="2022-06-27T11:59:48.934" v="1213" actId="478"/>
          <ac:spMkLst>
            <pc:docMk/>
            <pc:sldMk cId="3815618810" sldId="671"/>
            <ac:spMk id="104452" creationId="{4ADBC97C-9199-894D-A44E-F6F8149D30BB}"/>
          </ac:spMkLst>
        </pc:spChg>
        <pc:grpChg chg="del">
          <ac:chgData name="Farhana Choudhury" userId="8bfadc28-a633-41a8-aacf-e9b58948d589" providerId="ADAL" clId="{AB6ED0B0-9242-9D48-8353-D8ED422CEB97}" dt="2022-06-27T11:59:48.934" v="1213" actId="478"/>
          <ac:grpSpMkLst>
            <pc:docMk/>
            <pc:sldMk cId="3815618810" sldId="671"/>
            <ac:grpSpMk id="30" creationId="{61E4937F-5577-B642-B145-9D514017871F}"/>
          </ac:grpSpMkLst>
        </pc:grpChg>
        <pc:grpChg chg="del">
          <ac:chgData name="Farhana Choudhury" userId="8bfadc28-a633-41a8-aacf-e9b58948d589" providerId="ADAL" clId="{AB6ED0B0-9242-9D48-8353-D8ED422CEB97}" dt="2022-06-27T11:59:48.934" v="1213" actId="478"/>
          <ac:grpSpMkLst>
            <pc:docMk/>
            <pc:sldMk cId="3815618810" sldId="671"/>
            <ac:grpSpMk id="42" creationId="{0163D503-6DCA-2C48-8B77-A348EDB17535}"/>
          </ac:grpSpMkLst>
        </pc:grpChg>
        <pc:grpChg chg="del">
          <ac:chgData name="Farhana Choudhury" userId="8bfadc28-a633-41a8-aacf-e9b58948d589" providerId="ADAL" clId="{AB6ED0B0-9242-9D48-8353-D8ED422CEB97}" dt="2022-06-27T11:59:48.934" v="1213" actId="478"/>
          <ac:grpSpMkLst>
            <pc:docMk/>
            <pc:sldMk cId="3815618810" sldId="671"/>
            <ac:grpSpMk id="104450" creationId="{8253703E-D851-B548-AA7A-90F03B86CBA7}"/>
          </ac:grpSpMkLst>
        </pc:grpChg>
        <pc:grpChg chg="del">
          <ac:chgData name="Farhana Choudhury" userId="8bfadc28-a633-41a8-aacf-e9b58948d589" providerId="ADAL" clId="{AB6ED0B0-9242-9D48-8353-D8ED422CEB97}" dt="2022-06-27T11:59:48.934" v="1213" actId="478"/>
          <ac:grpSpMkLst>
            <pc:docMk/>
            <pc:sldMk cId="3815618810" sldId="671"/>
            <ac:grpSpMk id="104451" creationId="{C96AFDBA-C46B-6F4C-8A49-9EC3C5D30F4A}"/>
          </ac:grpSpMkLst>
        </pc:grpChg>
        <pc:picChg chg="add mod">
          <ac:chgData name="Farhana Choudhury" userId="8bfadc28-a633-41a8-aacf-e9b58948d589" providerId="ADAL" clId="{AB6ED0B0-9242-9D48-8353-D8ED422CEB97}" dt="2022-06-27T12:00:03.374" v="1215" actId="27614"/>
          <ac:picMkLst>
            <pc:docMk/>
            <pc:sldMk cId="3815618810" sldId="671"/>
            <ac:picMk id="6" creationId="{18A8A72A-59E5-C125-C687-1341BE298B16}"/>
          </ac:picMkLst>
        </pc:picChg>
      </pc:sldChg>
      <pc:sldMasterChg chg="delSldLayout">
        <pc:chgData name="Farhana Choudhury" userId="8bfadc28-a633-41a8-aacf-e9b58948d589" providerId="ADAL" clId="{AB6ED0B0-9242-9D48-8353-D8ED422CEB97}" dt="2022-06-15T02:06:31.243" v="632" actId="2696"/>
        <pc:sldMasterMkLst>
          <pc:docMk/>
          <pc:sldMasterMk cId="3591405168" sldId="2147484182"/>
        </pc:sldMasterMkLst>
        <pc:sldLayoutChg chg="del">
          <pc:chgData name="Farhana Choudhury" userId="8bfadc28-a633-41a8-aacf-e9b58948d589" providerId="ADAL" clId="{AB6ED0B0-9242-9D48-8353-D8ED422CEB97}" dt="2022-06-11T13:04:15.137" v="598" actId="2696"/>
          <pc:sldLayoutMkLst>
            <pc:docMk/>
            <pc:sldMasterMk cId="3591405168" sldId="2147484182"/>
            <pc:sldLayoutMk cId="2365971784" sldId="2147484258"/>
          </pc:sldLayoutMkLst>
        </pc:sldLayoutChg>
        <pc:sldLayoutChg chg="del">
          <pc:chgData name="Farhana Choudhury" userId="8bfadc28-a633-41a8-aacf-e9b58948d589" providerId="ADAL" clId="{AB6ED0B0-9242-9D48-8353-D8ED422CEB97}" dt="2022-06-15T02:06:31.243" v="632" actId="2696"/>
          <pc:sldLayoutMkLst>
            <pc:docMk/>
            <pc:sldMasterMk cId="3591405168" sldId="2147484182"/>
            <pc:sldLayoutMk cId="3168244563" sldId="2147484260"/>
          </pc:sldLayoutMkLst>
        </pc:sldLayoutChg>
      </pc:sldMasterChg>
    </pc:docChg>
  </pc:docChgLst>
  <pc:docChgLst>
    <pc:chgData name="Farhana Choudhury" userId="8bfadc28-a633-41a8-aacf-e9b58948d589" providerId="ADAL" clId="{67E694C3-7866-0142-BFE6-3B897DEC8F22}"/>
    <pc:docChg chg="undo custSel addSld delSld modSld">
      <pc:chgData name="Farhana Choudhury" userId="8bfadc28-a633-41a8-aacf-e9b58948d589" providerId="ADAL" clId="{67E694C3-7866-0142-BFE6-3B897DEC8F22}" dt="2023-06-23T03:20:55.084" v="928" actId="478"/>
      <pc:docMkLst>
        <pc:docMk/>
      </pc:docMkLst>
      <pc:sldChg chg="del">
        <pc:chgData name="Farhana Choudhury" userId="8bfadc28-a633-41a8-aacf-e9b58948d589" providerId="ADAL" clId="{67E694C3-7866-0142-BFE6-3B897DEC8F22}" dt="2023-06-23T03:06:02.599" v="494" actId="2696"/>
        <pc:sldMkLst>
          <pc:docMk/>
          <pc:sldMk cId="0" sldId="286"/>
        </pc:sldMkLst>
      </pc:sldChg>
      <pc:sldChg chg="modSp mod">
        <pc:chgData name="Farhana Choudhury" userId="8bfadc28-a633-41a8-aacf-e9b58948d589" providerId="ADAL" clId="{67E694C3-7866-0142-BFE6-3B897DEC8F22}" dt="2023-06-23T02:37:09.740" v="357" actId="20577"/>
        <pc:sldMkLst>
          <pc:docMk/>
          <pc:sldMk cId="0" sldId="536"/>
        </pc:sldMkLst>
        <pc:spChg chg="mod">
          <ac:chgData name="Farhana Choudhury" userId="8bfadc28-a633-41a8-aacf-e9b58948d589" providerId="ADAL" clId="{67E694C3-7866-0142-BFE6-3B897DEC8F22}" dt="2023-06-23T02:37:09.740" v="357" actId="20577"/>
          <ac:spMkLst>
            <pc:docMk/>
            <pc:sldMk cId="0" sldId="536"/>
            <ac:spMk id="11266" creationId="{B8C51614-57AB-624D-AEC2-DCF1B02A0927}"/>
          </ac:spMkLst>
        </pc:spChg>
      </pc:sldChg>
      <pc:sldChg chg="modSp mod">
        <pc:chgData name="Farhana Choudhury" userId="8bfadc28-a633-41a8-aacf-e9b58948d589" providerId="ADAL" clId="{67E694C3-7866-0142-BFE6-3B897DEC8F22}" dt="2023-06-23T02:31:21.578" v="1" actId="20577"/>
        <pc:sldMkLst>
          <pc:docMk/>
          <pc:sldMk cId="79267661" sldId="582"/>
        </pc:sldMkLst>
        <pc:spChg chg="mod">
          <ac:chgData name="Farhana Choudhury" userId="8bfadc28-a633-41a8-aacf-e9b58948d589" providerId="ADAL" clId="{67E694C3-7866-0142-BFE6-3B897DEC8F22}" dt="2023-06-23T02:31:21.578" v="1" actId="20577"/>
          <ac:spMkLst>
            <pc:docMk/>
            <pc:sldMk cId="79267661" sldId="582"/>
            <ac:spMk id="3" creationId="{8CEE631B-23A6-364E-A2F4-4355776867F3}"/>
          </ac:spMkLst>
        </pc:spChg>
      </pc:sldChg>
      <pc:sldChg chg="modSp">
        <pc:chgData name="Farhana Choudhury" userId="8bfadc28-a633-41a8-aacf-e9b58948d589" providerId="ADAL" clId="{67E694C3-7866-0142-BFE6-3B897DEC8F22}" dt="2023-06-23T02:33:57.594" v="108" actId="20577"/>
        <pc:sldMkLst>
          <pc:docMk/>
          <pc:sldMk cId="3450047722" sldId="583"/>
        </pc:sldMkLst>
        <pc:spChg chg="mod">
          <ac:chgData name="Farhana Choudhury" userId="8bfadc28-a633-41a8-aacf-e9b58948d589" providerId="ADAL" clId="{67E694C3-7866-0142-BFE6-3B897DEC8F22}" dt="2023-06-23T02:33:57.594" v="108" actId="20577"/>
          <ac:spMkLst>
            <pc:docMk/>
            <pc:sldMk cId="3450047722" sldId="583"/>
            <ac:spMk id="7170" creationId="{940123AF-B1D8-834A-B97A-6A826D12006A}"/>
          </ac:spMkLst>
        </pc:spChg>
      </pc:sldChg>
      <pc:sldChg chg="addSp delSp modSp mod modAnim">
        <pc:chgData name="Farhana Choudhury" userId="8bfadc28-a633-41a8-aacf-e9b58948d589" providerId="ADAL" clId="{67E694C3-7866-0142-BFE6-3B897DEC8F22}" dt="2023-06-23T03:20:55.084" v="928" actId="478"/>
        <pc:sldMkLst>
          <pc:docMk/>
          <pc:sldMk cId="2307390944" sldId="598"/>
        </pc:sldMkLst>
        <pc:spChg chg="del">
          <ac:chgData name="Farhana Choudhury" userId="8bfadc28-a633-41a8-aacf-e9b58948d589" providerId="ADAL" clId="{67E694C3-7866-0142-BFE6-3B897DEC8F22}" dt="2023-06-23T03:20:55.084" v="928" actId="478"/>
          <ac:spMkLst>
            <pc:docMk/>
            <pc:sldMk cId="2307390944" sldId="598"/>
            <ac:spMk id="4" creationId="{223EBED7-8AAE-6340-9929-0CBEE55C89E5}"/>
          </ac:spMkLst>
        </pc:spChg>
        <pc:spChg chg="add mod">
          <ac:chgData name="Farhana Choudhury" userId="8bfadc28-a633-41a8-aacf-e9b58948d589" providerId="ADAL" clId="{67E694C3-7866-0142-BFE6-3B897DEC8F22}" dt="2023-06-23T03:11:58.803" v="594" actId="20577"/>
          <ac:spMkLst>
            <pc:docMk/>
            <pc:sldMk cId="2307390944" sldId="598"/>
            <ac:spMk id="5" creationId="{7701A39E-AA21-3BF5-53DF-4826FE4CF725}"/>
          </ac:spMkLst>
        </pc:spChg>
      </pc:sldChg>
      <pc:sldChg chg="delSp mod">
        <pc:chgData name="Farhana Choudhury" userId="8bfadc28-a633-41a8-aacf-e9b58948d589" providerId="ADAL" clId="{67E694C3-7866-0142-BFE6-3B897DEC8F22}" dt="2023-06-23T03:20:50.489" v="927" actId="478"/>
        <pc:sldMkLst>
          <pc:docMk/>
          <pc:sldMk cId="208471130" sldId="601"/>
        </pc:sldMkLst>
        <pc:spChg chg="del">
          <ac:chgData name="Farhana Choudhury" userId="8bfadc28-a633-41a8-aacf-e9b58948d589" providerId="ADAL" clId="{67E694C3-7866-0142-BFE6-3B897DEC8F22}" dt="2023-06-23T03:20:50.489" v="927" actId="478"/>
          <ac:spMkLst>
            <pc:docMk/>
            <pc:sldMk cId="208471130" sldId="601"/>
            <ac:spMk id="4" creationId="{3D922BAF-841F-3240-A0E3-EF0BC9936BBA}"/>
          </ac:spMkLst>
        </pc:spChg>
      </pc:sldChg>
      <pc:sldChg chg="addSp modSp mod modAnim">
        <pc:chgData name="Farhana Choudhury" userId="8bfadc28-a633-41a8-aacf-e9b58948d589" providerId="ADAL" clId="{67E694C3-7866-0142-BFE6-3B897DEC8F22}" dt="2023-06-23T02:46:40.289" v="447"/>
        <pc:sldMkLst>
          <pc:docMk/>
          <pc:sldMk cId="4162251126" sldId="610"/>
        </pc:sldMkLst>
        <pc:spChg chg="add mod">
          <ac:chgData name="Farhana Choudhury" userId="8bfadc28-a633-41a8-aacf-e9b58948d589" providerId="ADAL" clId="{67E694C3-7866-0142-BFE6-3B897DEC8F22}" dt="2023-06-23T02:46:35.989" v="446" actId="1076"/>
          <ac:spMkLst>
            <pc:docMk/>
            <pc:sldMk cId="4162251126" sldId="610"/>
            <ac:spMk id="2" creationId="{7A84A76E-EFC0-66B2-BB13-4C3A0F636271}"/>
          </ac:spMkLst>
        </pc:spChg>
      </pc:sldChg>
      <pc:sldChg chg="modSp mod">
        <pc:chgData name="Farhana Choudhury" userId="8bfadc28-a633-41a8-aacf-e9b58948d589" providerId="ADAL" clId="{67E694C3-7866-0142-BFE6-3B897DEC8F22}" dt="2023-06-23T02:59:22.919" v="461" actId="115"/>
        <pc:sldMkLst>
          <pc:docMk/>
          <pc:sldMk cId="3374389658" sldId="612"/>
        </pc:sldMkLst>
        <pc:spChg chg="mod">
          <ac:chgData name="Farhana Choudhury" userId="8bfadc28-a633-41a8-aacf-e9b58948d589" providerId="ADAL" clId="{67E694C3-7866-0142-BFE6-3B897DEC8F22}" dt="2023-06-23T02:59:22.919" v="461" actId="115"/>
          <ac:spMkLst>
            <pc:docMk/>
            <pc:sldMk cId="3374389658" sldId="612"/>
            <ac:spMk id="2" creationId="{B41E7F6D-B212-A44F-A0CC-7CE4177BDC7A}"/>
          </ac:spMkLst>
        </pc:spChg>
      </pc:sldChg>
      <pc:sldChg chg="modSp add mod">
        <pc:chgData name="Farhana Choudhury" userId="8bfadc28-a633-41a8-aacf-e9b58948d589" providerId="ADAL" clId="{67E694C3-7866-0142-BFE6-3B897DEC8F22}" dt="2023-06-23T03:05:33.220" v="493" actId="403"/>
        <pc:sldMkLst>
          <pc:docMk/>
          <pc:sldMk cId="1355538075" sldId="620"/>
        </pc:sldMkLst>
        <pc:spChg chg="mod">
          <ac:chgData name="Farhana Choudhury" userId="8bfadc28-a633-41a8-aacf-e9b58948d589" providerId="ADAL" clId="{67E694C3-7866-0142-BFE6-3B897DEC8F22}" dt="2023-06-23T03:05:33.220" v="493" actId="403"/>
          <ac:spMkLst>
            <pc:docMk/>
            <pc:sldMk cId="1355538075" sldId="620"/>
            <ac:spMk id="2" creationId="{9326D08E-593F-A3C5-6AB6-4D955F04AC18}"/>
          </ac:spMkLst>
        </pc:spChg>
      </pc:sldChg>
      <pc:sldChg chg="del">
        <pc:chgData name="Farhana Choudhury" userId="8bfadc28-a633-41a8-aacf-e9b58948d589" providerId="ADAL" clId="{67E694C3-7866-0142-BFE6-3B897DEC8F22}" dt="2023-06-23T03:05:21.585" v="491" actId="2696"/>
        <pc:sldMkLst>
          <pc:docMk/>
          <pc:sldMk cId="3547908018" sldId="620"/>
        </pc:sldMkLst>
      </pc:sldChg>
      <pc:sldChg chg="modSp mod">
        <pc:chgData name="Farhana Choudhury" userId="8bfadc28-a633-41a8-aacf-e9b58948d589" providerId="ADAL" clId="{67E694C3-7866-0142-BFE6-3B897DEC8F22}" dt="2023-06-23T02:31:58.750" v="62" actId="20577"/>
        <pc:sldMkLst>
          <pc:docMk/>
          <pc:sldMk cId="2907520605" sldId="626"/>
        </pc:sldMkLst>
        <pc:spChg chg="mod">
          <ac:chgData name="Farhana Choudhury" userId="8bfadc28-a633-41a8-aacf-e9b58948d589" providerId="ADAL" clId="{67E694C3-7866-0142-BFE6-3B897DEC8F22}" dt="2023-06-23T02:31:58.750" v="62" actId="20577"/>
          <ac:spMkLst>
            <pc:docMk/>
            <pc:sldMk cId="2907520605" sldId="626"/>
            <ac:spMk id="7170" creationId="{940123AF-B1D8-834A-B97A-6A826D12006A}"/>
          </ac:spMkLst>
        </pc:spChg>
      </pc:sldChg>
      <pc:sldChg chg="modSp mod">
        <pc:chgData name="Farhana Choudhury" userId="8bfadc28-a633-41a8-aacf-e9b58948d589" providerId="ADAL" clId="{67E694C3-7866-0142-BFE6-3B897DEC8F22}" dt="2023-06-23T02:32:43.821" v="93" actId="14100"/>
        <pc:sldMkLst>
          <pc:docMk/>
          <pc:sldMk cId="4259002647" sldId="630"/>
        </pc:sldMkLst>
        <pc:spChg chg="mod">
          <ac:chgData name="Farhana Choudhury" userId="8bfadc28-a633-41a8-aacf-e9b58948d589" providerId="ADAL" clId="{67E694C3-7866-0142-BFE6-3B897DEC8F22}" dt="2023-06-23T02:32:14.738" v="64" actId="20577"/>
          <ac:spMkLst>
            <pc:docMk/>
            <pc:sldMk cId="4259002647" sldId="630"/>
            <ac:spMk id="7169" creationId="{CF210A18-3412-2943-9CF3-50608C2E3D0A}"/>
          </ac:spMkLst>
        </pc:spChg>
        <pc:spChg chg="mod">
          <ac:chgData name="Farhana Choudhury" userId="8bfadc28-a633-41a8-aacf-e9b58948d589" providerId="ADAL" clId="{67E694C3-7866-0142-BFE6-3B897DEC8F22}" dt="2023-06-23T02:32:43.821" v="93" actId="14100"/>
          <ac:spMkLst>
            <pc:docMk/>
            <pc:sldMk cId="4259002647" sldId="630"/>
            <ac:spMk id="7170" creationId="{940123AF-B1D8-834A-B97A-6A826D12006A}"/>
          </ac:spMkLst>
        </pc:spChg>
      </pc:sldChg>
      <pc:sldChg chg="modSp mod">
        <pc:chgData name="Farhana Choudhury" userId="8bfadc28-a633-41a8-aacf-e9b58948d589" providerId="ADAL" clId="{67E694C3-7866-0142-BFE6-3B897DEC8F22}" dt="2023-06-23T02:33:03.587" v="98" actId="20577"/>
        <pc:sldMkLst>
          <pc:docMk/>
          <pc:sldMk cId="3100996521" sldId="632"/>
        </pc:sldMkLst>
        <pc:spChg chg="mod">
          <ac:chgData name="Farhana Choudhury" userId="8bfadc28-a633-41a8-aacf-e9b58948d589" providerId="ADAL" clId="{67E694C3-7866-0142-BFE6-3B897DEC8F22}" dt="2023-06-23T02:33:03.587" v="98" actId="20577"/>
          <ac:spMkLst>
            <pc:docMk/>
            <pc:sldMk cId="3100996521" sldId="632"/>
            <ac:spMk id="7170" creationId="{940123AF-B1D8-834A-B97A-6A826D12006A}"/>
          </ac:spMkLst>
        </pc:spChg>
      </pc:sldChg>
      <pc:sldChg chg="modSp mod">
        <pc:chgData name="Farhana Choudhury" userId="8bfadc28-a633-41a8-aacf-e9b58948d589" providerId="ADAL" clId="{67E694C3-7866-0142-BFE6-3B897DEC8F22}" dt="2023-06-23T02:39:45.348" v="401" actId="2711"/>
        <pc:sldMkLst>
          <pc:docMk/>
          <pc:sldMk cId="3057670944" sldId="633"/>
        </pc:sldMkLst>
        <pc:spChg chg="mod">
          <ac:chgData name="Farhana Choudhury" userId="8bfadc28-a633-41a8-aacf-e9b58948d589" providerId="ADAL" clId="{67E694C3-7866-0142-BFE6-3B897DEC8F22}" dt="2023-06-23T02:39:30.992" v="397" actId="1076"/>
          <ac:spMkLst>
            <pc:docMk/>
            <pc:sldMk cId="3057670944" sldId="633"/>
            <ac:spMk id="2" creationId="{79B46FF5-50C5-48AF-A4F2-D957BC3F9A35}"/>
          </ac:spMkLst>
        </pc:spChg>
        <pc:spChg chg="mod">
          <ac:chgData name="Farhana Choudhury" userId="8bfadc28-a633-41a8-aacf-e9b58948d589" providerId="ADAL" clId="{67E694C3-7866-0142-BFE6-3B897DEC8F22}" dt="2023-06-23T02:39:45.348" v="401" actId="2711"/>
          <ac:spMkLst>
            <pc:docMk/>
            <pc:sldMk cId="3057670944" sldId="633"/>
            <ac:spMk id="7170" creationId="{940123AF-B1D8-834A-B97A-6A826D12006A}"/>
          </ac:spMkLst>
        </pc:spChg>
      </pc:sldChg>
      <pc:sldChg chg="del">
        <pc:chgData name="Farhana Choudhury" userId="8bfadc28-a633-41a8-aacf-e9b58948d589" providerId="ADAL" clId="{67E694C3-7866-0142-BFE6-3B897DEC8F22}" dt="2023-06-23T03:05:07.336" v="490" actId="2696"/>
        <pc:sldMkLst>
          <pc:docMk/>
          <pc:sldMk cId="3296444521" sldId="660"/>
        </pc:sldMkLst>
      </pc:sldChg>
      <pc:sldChg chg="del">
        <pc:chgData name="Farhana Choudhury" userId="8bfadc28-a633-41a8-aacf-e9b58948d589" providerId="ADAL" clId="{67E694C3-7866-0142-BFE6-3B897DEC8F22}" dt="2023-06-23T02:41:47.220" v="405" actId="2696"/>
        <pc:sldMkLst>
          <pc:docMk/>
          <pc:sldMk cId="3463412116" sldId="662"/>
        </pc:sldMkLst>
      </pc:sldChg>
      <pc:sldChg chg="addSp delSp mod">
        <pc:chgData name="Farhana Choudhury" userId="8bfadc28-a633-41a8-aacf-e9b58948d589" providerId="ADAL" clId="{67E694C3-7866-0142-BFE6-3B897DEC8F22}" dt="2023-06-23T03:20:37.582" v="924" actId="478"/>
        <pc:sldMkLst>
          <pc:docMk/>
          <pc:sldMk cId="4258069595" sldId="665"/>
        </pc:sldMkLst>
        <pc:picChg chg="add del">
          <ac:chgData name="Farhana Choudhury" userId="8bfadc28-a633-41a8-aacf-e9b58948d589" providerId="ADAL" clId="{67E694C3-7866-0142-BFE6-3B897DEC8F22}" dt="2023-06-23T03:20:37.582" v="924" actId="478"/>
          <ac:picMkLst>
            <pc:docMk/>
            <pc:sldMk cId="4258069595" sldId="665"/>
            <ac:picMk id="8" creationId="{7549A53B-21BE-A743-90AC-4EB297E916B1}"/>
          </ac:picMkLst>
        </pc:picChg>
      </pc:sldChg>
      <pc:sldChg chg="delSp modSp mod">
        <pc:chgData name="Farhana Choudhury" userId="8bfadc28-a633-41a8-aacf-e9b58948d589" providerId="ADAL" clId="{67E694C3-7866-0142-BFE6-3B897DEC8F22}" dt="2023-06-23T03:20:43.271" v="925" actId="478"/>
        <pc:sldMkLst>
          <pc:docMk/>
          <pc:sldMk cId="2689114241" sldId="667"/>
        </pc:sldMkLst>
        <pc:spChg chg="mod">
          <ac:chgData name="Farhana Choudhury" userId="8bfadc28-a633-41a8-aacf-e9b58948d589" providerId="ADAL" clId="{67E694C3-7866-0142-BFE6-3B897DEC8F22}" dt="2023-06-23T03:12:27.834" v="603" actId="20577"/>
          <ac:spMkLst>
            <pc:docMk/>
            <pc:sldMk cId="2689114241" sldId="667"/>
            <ac:spMk id="3" creationId="{C5E2BF53-6B75-5343-ACB4-0121D08152CB}"/>
          </ac:spMkLst>
        </pc:spChg>
        <pc:spChg chg="del">
          <ac:chgData name="Farhana Choudhury" userId="8bfadc28-a633-41a8-aacf-e9b58948d589" providerId="ADAL" clId="{67E694C3-7866-0142-BFE6-3B897DEC8F22}" dt="2023-06-23T03:20:43.271" v="925" actId="478"/>
          <ac:spMkLst>
            <pc:docMk/>
            <pc:sldMk cId="2689114241" sldId="667"/>
            <ac:spMk id="4" creationId="{15892A70-1C94-5146-B4DE-1A89F30C7CEA}"/>
          </ac:spMkLst>
        </pc:spChg>
      </pc:sldChg>
      <pc:sldChg chg="modSp add mod">
        <pc:chgData name="Farhana Choudhury" userId="8bfadc28-a633-41a8-aacf-e9b58948d589" providerId="ADAL" clId="{67E694C3-7866-0142-BFE6-3B897DEC8F22}" dt="2023-06-23T02:37:47.379" v="364" actId="5793"/>
        <pc:sldMkLst>
          <pc:docMk/>
          <pc:sldMk cId="3424187196" sldId="672"/>
        </pc:sldMkLst>
        <pc:spChg chg="mod">
          <ac:chgData name="Farhana Choudhury" userId="8bfadc28-a633-41a8-aacf-e9b58948d589" providerId="ADAL" clId="{67E694C3-7866-0142-BFE6-3B897DEC8F22}" dt="2023-06-23T02:37:47.379" v="364" actId="5793"/>
          <ac:spMkLst>
            <pc:docMk/>
            <pc:sldMk cId="3424187196" sldId="672"/>
            <ac:spMk id="11266" creationId="{B8C51614-57AB-624D-AEC2-DCF1B02A0927}"/>
          </ac:spMkLst>
        </pc:spChg>
      </pc:sldChg>
      <pc:sldChg chg="delSp add mod delAnim">
        <pc:chgData name="Farhana Choudhury" userId="8bfadc28-a633-41a8-aacf-e9b58948d589" providerId="ADAL" clId="{67E694C3-7866-0142-BFE6-3B897DEC8F22}" dt="2023-06-23T02:41:44.489" v="404" actId="478"/>
        <pc:sldMkLst>
          <pc:docMk/>
          <pc:sldMk cId="452970840" sldId="673"/>
        </pc:sldMkLst>
        <pc:spChg chg="del">
          <ac:chgData name="Farhana Choudhury" userId="8bfadc28-a633-41a8-aacf-e9b58948d589" providerId="ADAL" clId="{67E694C3-7866-0142-BFE6-3B897DEC8F22}" dt="2023-06-23T02:41:43.301" v="403" actId="478"/>
          <ac:spMkLst>
            <pc:docMk/>
            <pc:sldMk cId="452970840" sldId="673"/>
            <ac:spMk id="3" creationId="{F0D5FC43-D56F-F790-1052-820332928C05}"/>
          </ac:spMkLst>
        </pc:spChg>
        <pc:spChg chg="del">
          <ac:chgData name="Farhana Choudhury" userId="8bfadc28-a633-41a8-aacf-e9b58948d589" providerId="ADAL" clId="{67E694C3-7866-0142-BFE6-3B897DEC8F22}" dt="2023-06-23T02:41:43.301" v="403" actId="478"/>
          <ac:spMkLst>
            <pc:docMk/>
            <pc:sldMk cId="452970840" sldId="673"/>
            <ac:spMk id="5" creationId="{14D89C92-5B4A-7D1D-7205-CA9DB103BFC1}"/>
          </ac:spMkLst>
        </pc:spChg>
        <pc:picChg chg="del">
          <ac:chgData name="Farhana Choudhury" userId="8bfadc28-a633-41a8-aacf-e9b58948d589" providerId="ADAL" clId="{67E694C3-7866-0142-BFE6-3B897DEC8F22}" dt="2023-06-23T02:41:44.489" v="404" actId="478"/>
          <ac:picMkLst>
            <pc:docMk/>
            <pc:sldMk cId="452970840" sldId="673"/>
            <ac:picMk id="2" creationId="{748353C7-C67D-FCC7-2F52-CA7A23ECB690}"/>
          </ac:picMkLst>
        </pc:picChg>
        <pc:picChg chg="del">
          <ac:chgData name="Farhana Choudhury" userId="8bfadc28-a633-41a8-aacf-e9b58948d589" providerId="ADAL" clId="{67E694C3-7866-0142-BFE6-3B897DEC8F22}" dt="2023-06-23T02:41:43.301" v="403" actId="478"/>
          <ac:picMkLst>
            <pc:docMk/>
            <pc:sldMk cId="452970840" sldId="673"/>
            <ac:picMk id="6" creationId="{4A94D316-62AD-4144-736D-DE89E6ECCC26}"/>
          </ac:picMkLst>
        </pc:picChg>
      </pc:sldChg>
      <pc:sldChg chg="addSp modSp add mod">
        <pc:chgData name="Farhana Choudhury" userId="8bfadc28-a633-41a8-aacf-e9b58948d589" providerId="ADAL" clId="{67E694C3-7866-0142-BFE6-3B897DEC8F22}" dt="2023-06-23T03:04:29.594" v="489" actId="692"/>
        <pc:sldMkLst>
          <pc:docMk/>
          <pc:sldMk cId="1790359109" sldId="674"/>
        </pc:sldMkLst>
        <pc:spChg chg="add mod">
          <ac:chgData name="Farhana Choudhury" userId="8bfadc28-a633-41a8-aacf-e9b58948d589" providerId="ADAL" clId="{67E694C3-7866-0142-BFE6-3B897DEC8F22}" dt="2023-06-23T03:04:29.594" v="489" actId="692"/>
          <ac:spMkLst>
            <pc:docMk/>
            <pc:sldMk cId="1790359109" sldId="674"/>
            <ac:spMk id="2" creationId="{09E072FE-06C9-CA8A-D8CE-2A3695F83388}"/>
          </ac:spMkLst>
        </pc:spChg>
      </pc:sldChg>
      <pc:sldChg chg="delSp modSp new mod">
        <pc:chgData name="Farhana Choudhury" userId="8bfadc28-a633-41a8-aacf-e9b58948d589" providerId="ADAL" clId="{67E694C3-7866-0142-BFE6-3B897DEC8F22}" dt="2023-06-23T03:20:47.037" v="926" actId="478"/>
        <pc:sldMkLst>
          <pc:docMk/>
          <pc:sldMk cId="2864069408" sldId="675"/>
        </pc:sldMkLst>
        <pc:spChg chg="mod">
          <ac:chgData name="Farhana Choudhury" userId="8bfadc28-a633-41a8-aacf-e9b58948d589" providerId="ADAL" clId="{67E694C3-7866-0142-BFE6-3B897DEC8F22}" dt="2023-06-23T03:19:50.338" v="922" actId="20577"/>
          <ac:spMkLst>
            <pc:docMk/>
            <pc:sldMk cId="2864069408" sldId="675"/>
            <ac:spMk id="2" creationId="{4B7A499F-FAC6-6F74-1ADD-E0F60E1FD8AE}"/>
          </ac:spMkLst>
        </pc:spChg>
        <pc:spChg chg="del">
          <ac:chgData name="Farhana Choudhury" userId="8bfadc28-a633-41a8-aacf-e9b58948d589" providerId="ADAL" clId="{67E694C3-7866-0142-BFE6-3B897DEC8F22}" dt="2023-06-23T03:20:47.037" v="926" actId="478"/>
          <ac:spMkLst>
            <pc:docMk/>
            <pc:sldMk cId="2864069408" sldId="675"/>
            <ac:spMk id="3" creationId="{59245B11-B029-A240-A0B1-EDB5E45DAFDF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9D2F35-A045-B849-8EF0-B00C8A82BA2E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33ECC1-0250-8E4B-B89E-B0DA83B88B97}">
      <dgm:prSet phldrT="[Text]" custT="1"/>
      <dgm:spPr/>
      <dgm:t>
        <a:bodyPr/>
        <a:lstStyle/>
        <a:p>
          <a:pPr rtl="0"/>
          <a:r>
            <a:rPr lang="en-US" sz="2000" b="1" dirty="0"/>
            <a:t>Simple file</a:t>
          </a:r>
        </a:p>
      </dgm:t>
    </dgm:pt>
    <dgm:pt modelId="{3AE269F9-60B1-F846-9F4D-E688E4F4CA25}" type="parTrans" cxnId="{A94E6001-4867-7B43-8EEB-03FCC2A08CB8}">
      <dgm:prSet/>
      <dgm:spPr/>
      <dgm:t>
        <a:bodyPr/>
        <a:lstStyle/>
        <a:p>
          <a:endParaRPr lang="en-US" sz="2800"/>
        </a:p>
      </dgm:t>
    </dgm:pt>
    <dgm:pt modelId="{1A1FA6F4-A3B2-2A46-9460-F1E2E79FB620}" type="sibTrans" cxnId="{A94E6001-4867-7B43-8EEB-03FCC2A08CB8}">
      <dgm:prSet/>
      <dgm:spPr/>
      <dgm:t>
        <a:bodyPr/>
        <a:lstStyle/>
        <a:p>
          <a:endParaRPr lang="en-US" sz="2800"/>
        </a:p>
      </dgm:t>
    </dgm:pt>
    <dgm:pt modelId="{E1650389-1559-994E-B4F0-5C7128DDC278}">
      <dgm:prSet phldrT="[Text]" custT="1"/>
      <dgm:spPr/>
      <dgm:t>
        <a:bodyPr/>
        <a:lstStyle/>
        <a:p>
          <a:pPr rtl="0"/>
          <a:r>
            <a:rPr lang="en-US" sz="2000" b="1" dirty="0"/>
            <a:t>RDBS</a:t>
          </a:r>
        </a:p>
      </dgm:t>
    </dgm:pt>
    <dgm:pt modelId="{440AB65E-D4BE-8A46-9C72-EAB56AB29923}" type="parTrans" cxnId="{96C04AB1-0F18-C347-AC43-25BA54A41984}">
      <dgm:prSet/>
      <dgm:spPr/>
      <dgm:t>
        <a:bodyPr/>
        <a:lstStyle/>
        <a:p>
          <a:endParaRPr lang="en-US" sz="2800"/>
        </a:p>
      </dgm:t>
    </dgm:pt>
    <dgm:pt modelId="{AB5FC285-EDE9-1B48-9085-3FE8E04819AD}" type="sibTrans" cxnId="{96C04AB1-0F18-C347-AC43-25BA54A41984}">
      <dgm:prSet/>
      <dgm:spPr/>
      <dgm:t>
        <a:bodyPr/>
        <a:lstStyle/>
        <a:p>
          <a:endParaRPr lang="en-US" sz="2800"/>
        </a:p>
      </dgm:t>
    </dgm:pt>
    <dgm:pt modelId="{6007766E-F090-EE49-8BA7-FF2407DABFA9}">
      <dgm:prSet phldrT="[Text]" custT="1"/>
      <dgm:spPr/>
      <dgm:t>
        <a:bodyPr/>
        <a:lstStyle/>
        <a:p>
          <a:pPr rtl="0"/>
          <a:r>
            <a:rPr lang="en-US" sz="2000" b="1" dirty="0"/>
            <a:t>Object oriented</a:t>
          </a:r>
        </a:p>
      </dgm:t>
    </dgm:pt>
    <dgm:pt modelId="{0DA2FB10-3984-EF44-AD5B-3321D1725546}" type="parTrans" cxnId="{F2F17A3F-F441-C342-93D9-E9975B9E05BB}">
      <dgm:prSet/>
      <dgm:spPr/>
      <dgm:t>
        <a:bodyPr/>
        <a:lstStyle/>
        <a:p>
          <a:endParaRPr lang="en-US" sz="2800"/>
        </a:p>
      </dgm:t>
    </dgm:pt>
    <dgm:pt modelId="{4773FD71-E70D-884D-A5C0-609DB669E184}" type="sibTrans" cxnId="{F2F17A3F-F441-C342-93D9-E9975B9E05BB}">
      <dgm:prSet/>
      <dgm:spPr/>
      <dgm:t>
        <a:bodyPr/>
        <a:lstStyle/>
        <a:p>
          <a:endParaRPr lang="en-US" sz="2800"/>
        </a:p>
      </dgm:t>
    </dgm:pt>
    <dgm:pt modelId="{44B9AF3D-E68A-454F-BAE7-08B4B35BDAE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200" dirty="0"/>
            <a:t>As a plain text file. Each line holds one record, with fields separated by delimiters (e.g., commas or tabs)</a:t>
          </a:r>
        </a:p>
      </dgm:t>
    </dgm:pt>
    <dgm:pt modelId="{FCB793CE-F49D-664F-AF5D-4F6731516279}" type="parTrans" cxnId="{7AFF39C9-0925-D04A-8846-4C210A75EAB9}">
      <dgm:prSet/>
      <dgm:spPr/>
      <dgm:t>
        <a:bodyPr/>
        <a:lstStyle/>
        <a:p>
          <a:endParaRPr lang="en-US" sz="2800"/>
        </a:p>
      </dgm:t>
    </dgm:pt>
    <dgm:pt modelId="{71CC2277-C73F-0E42-BA78-C6BA83F04F88}" type="sibTrans" cxnId="{7AFF39C9-0925-D04A-8846-4C210A75EAB9}">
      <dgm:prSet/>
      <dgm:spPr/>
      <dgm:t>
        <a:bodyPr/>
        <a:lstStyle/>
        <a:p>
          <a:endParaRPr lang="en-US" sz="2800"/>
        </a:p>
      </dgm:t>
    </dgm:pt>
    <dgm:pt modelId="{6FD37505-5692-3746-807B-6CEB6304778F}">
      <dgm:prSet custT="1"/>
      <dgm:spPr/>
      <dgm:t>
        <a:bodyPr/>
        <a:lstStyle/>
        <a:p>
          <a:r>
            <a:rPr lang="en-US" sz="2200" dirty="0"/>
            <a:t>As a collection of tables (relations) consisting of rows and column. A primary key is used to uniquely identify each row.</a:t>
          </a:r>
        </a:p>
      </dgm:t>
    </dgm:pt>
    <dgm:pt modelId="{C328DAB0-7D4F-7843-A594-0A2DD509F9A5}" type="parTrans" cxnId="{14ED8438-806C-F547-B79A-941E14FFD500}">
      <dgm:prSet/>
      <dgm:spPr/>
      <dgm:t>
        <a:bodyPr/>
        <a:lstStyle/>
        <a:p>
          <a:endParaRPr lang="en-US" sz="2800"/>
        </a:p>
      </dgm:t>
    </dgm:pt>
    <dgm:pt modelId="{C05B5C0C-D280-1049-AA9E-B3FEE2E25ABE}" type="sibTrans" cxnId="{14ED8438-806C-F547-B79A-941E14FFD500}">
      <dgm:prSet/>
      <dgm:spPr/>
      <dgm:t>
        <a:bodyPr/>
        <a:lstStyle/>
        <a:p>
          <a:endParaRPr lang="en-US" sz="2800"/>
        </a:p>
      </dgm:t>
    </dgm:pt>
    <dgm:pt modelId="{252253C6-E1DD-DC42-AF7D-855468C1C508}">
      <dgm:prSet phldrT="[Text]" custT="1"/>
      <dgm:spPr/>
      <dgm:t>
        <a:bodyPr/>
        <a:lstStyle/>
        <a:p>
          <a:pPr rtl="0"/>
          <a:r>
            <a:rPr lang="en-US" sz="2000" b="1" dirty="0"/>
            <a:t>No-SQL</a:t>
          </a:r>
        </a:p>
      </dgm:t>
    </dgm:pt>
    <dgm:pt modelId="{A5DE5955-02C4-A545-B2C7-872E8AC4075A}" type="parTrans" cxnId="{2C97A920-BAE2-7148-8B03-4AF17FCFD380}">
      <dgm:prSet/>
      <dgm:spPr/>
      <dgm:t>
        <a:bodyPr/>
        <a:lstStyle/>
        <a:p>
          <a:endParaRPr lang="en-US" sz="2800"/>
        </a:p>
      </dgm:t>
    </dgm:pt>
    <dgm:pt modelId="{A6962D22-2B65-E34C-9525-EB986A112B1A}" type="sibTrans" cxnId="{2C97A920-BAE2-7148-8B03-4AF17FCFD380}">
      <dgm:prSet/>
      <dgm:spPr/>
      <dgm:t>
        <a:bodyPr/>
        <a:lstStyle/>
        <a:p>
          <a:endParaRPr lang="en-US" sz="2800"/>
        </a:p>
      </dgm:t>
    </dgm:pt>
    <dgm:pt modelId="{4C4E55CB-6688-6245-98C8-8379E5D7332D}">
      <dgm:prSet phldrT="[Text]" custT="1"/>
      <dgm:spPr/>
      <dgm:t>
        <a:bodyPr/>
        <a:lstStyle/>
        <a:p>
          <a:r>
            <a:rPr lang="en-US" sz="2200" dirty="0"/>
            <a:t>Data stored in the form of ‘objects’ directly (like OOP)</a:t>
          </a:r>
        </a:p>
      </dgm:t>
    </dgm:pt>
    <dgm:pt modelId="{C02945B9-0377-D044-82A0-D465DC108D3A}" type="parTrans" cxnId="{88BE7B8A-DC64-4D4B-B137-480604B43FA7}">
      <dgm:prSet/>
      <dgm:spPr/>
      <dgm:t>
        <a:bodyPr/>
        <a:lstStyle/>
        <a:p>
          <a:endParaRPr lang="en-US" sz="2800"/>
        </a:p>
      </dgm:t>
    </dgm:pt>
    <dgm:pt modelId="{7E1DB512-0533-8E47-9E68-A71F26EC199C}" type="sibTrans" cxnId="{88BE7B8A-DC64-4D4B-B137-480604B43FA7}">
      <dgm:prSet/>
      <dgm:spPr/>
      <dgm:t>
        <a:bodyPr/>
        <a:lstStyle/>
        <a:p>
          <a:endParaRPr lang="en-US" sz="2800"/>
        </a:p>
      </dgm:t>
    </dgm:pt>
    <dgm:pt modelId="{2B16BD9F-14DF-FA43-AAB2-4F59FF9F95A9}">
      <dgm:prSet phldrT="[Text]" custT="1"/>
      <dgm:spPr/>
      <dgm:t>
        <a:bodyPr/>
        <a:lstStyle/>
        <a:p>
          <a:r>
            <a:rPr lang="en-US" sz="2200" dirty="0"/>
            <a:t>Non relational – database modelled </a:t>
          </a:r>
          <a:r>
            <a:rPr lang="en-AU" sz="2200" dirty="0"/>
            <a:t>other than the tabular relations. Covers a wide range of database types. </a:t>
          </a:r>
          <a:endParaRPr lang="en-US" sz="2200" dirty="0"/>
        </a:p>
      </dgm:t>
    </dgm:pt>
    <dgm:pt modelId="{8DAA52F0-15ED-DB4D-A9C3-55FCF71D5EA5}" type="parTrans" cxnId="{CA568834-498D-C745-B815-29B87E48E7C5}">
      <dgm:prSet/>
      <dgm:spPr/>
      <dgm:t>
        <a:bodyPr/>
        <a:lstStyle/>
        <a:p>
          <a:endParaRPr lang="en-US" sz="2800"/>
        </a:p>
      </dgm:t>
    </dgm:pt>
    <dgm:pt modelId="{1014B6F9-E958-244F-8125-77C583192595}" type="sibTrans" cxnId="{CA568834-498D-C745-B815-29B87E48E7C5}">
      <dgm:prSet/>
      <dgm:spPr/>
      <dgm:t>
        <a:bodyPr/>
        <a:lstStyle/>
        <a:p>
          <a:endParaRPr lang="en-US" sz="2800"/>
        </a:p>
      </dgm:t>
    </dgm:pt>
    <dgm:pt modelId="{BD98A8B3-393B-AB44-884C-8BD5B41F555B}" type="pres">
      <dgm:prSet presAssocID="{E39D2F35-A045-B849-8EF0-B00C8A82BA2E}" presName="linear" presStyleCnt="0">
        <dgm:presLayoutVars>
          <dgm:dir/>
          <dgm:animLvl val="lvl"/>
          <dgm:resizeHandles val="exact"/>
        </dgm:presLayoutVars>
      </dgm:prSet>
      <dgm:spPr/>
    </dgm:pt>
    <dgm:pt modelId="{A9A51380-7318-A34A-81C7-890EB0A75615}" type="pres">
      <dgm:prSet presAssocID="{D133ECC1-0250-8E4B-B89E-B0DA83B88B97}" presName="parentLin" presStyleCnt="0"/>
      <dgm:spPr/>
    </dgm:pt>
    <dgm:pt modelId="{CEE9CD3F-3A81-604D-B219-46F16C8230E7}" type="pres">
      <dgm:prSet presAssocID="{D133ECC1-0250-8E4B-B89E-B0DA83B88B97}" presName="parentLeftMargin" presStyleLbl="node1" presStyleIdx="0" presStyleCnt="4"/>
      <dgm:spPr/>
    </dgm:pt>
    <dgm:pt modelId="{8FAFB522-6E94-D04D-A962-3BF8774B3C80}" type="pres">
      <dgm:prSet presAssocID="{D133ECC1-0250-8E4B-B89E-B0DA83B88B9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4D5EF01-DDE0-FA4F-9009-EB69618F4F48}" type="pres">
      <dgm:prSet presAssocID="{D133ECC1-0250-8E4B-B89E-B0DA83B88B97}" presName="negativeSpace" presStyleCnt="0"/>
      <dgm:spPr/>
    </dgm:pt>
    <dgm:pt modelId="{B3699F38-F03A-424E-963E-283049F740D4}" type="pres">
      <dgm:prSet presAssocID="{D133ECC1-0250-8E4B-B89E-B0DA83B88B97}" presName="childText" presStyleLbl="conFgAcc1" presStyleIdx="0" presStyleCnt="4">
        <dgm:presLayoutVars>
          <dgm:bulletEnabled val="1"/>
        </dgm:presLayoutVars>
      </dgm:prSet>
      <dgm:spPr/>
    </dgm:pt>
    <dgm:pt modelId="{CFEA40AA-4AFD-4F42-9625-BDD23E216BE1}" type="pres">
      <dgm:prSet presAssocID="{1A1FA6F4-A3B2-2A46-9460-F1E2E79FB620}" presName="spaceBetweenRectangles" presStyleCnt="0"/>
      <dgm:spPr/>
    </dgm:pt>
    <dgm:pt modelId="{6952CA9D-52C3-C84D-A424-F6B67ECC136F}" type="pres">
      <dgm:prSet presAssocID="{E1650389-1559-994E-B4F0-5C7128DDC278}" presName="parentLin" presStyleCnt="0"/>
      <dgm:spPr/>
    </dgm:pt>
    <dgm:pt modelId="{6D6492CB-B38B-EB43-9610-2F11449627A1}" type="pres">
      <dgm:prSet presAssocID="{E1650389-1559-994E-B4F0-5C7128DDC278}" presName="parentLeftMargin" presStyleLbl="node1" presStyleIdx="0" presStyleCnt="4"/>
      <dgm:spPr/>
    </dgm:pt>
    <dgm:pt modelId="{A1011DC2-91E9-404A-BEDB-F6648C55F4A8}" type="pres">
      <dgm:prSet presAssocID="{E1650389-1559-994E-B4F0-5C7128DDC27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5F6FC7F-3E22-F943-9BF8-EAFC3808184E}" type="pres">
      <dgm:prSet presAssocID="{E1650389-1559-994E-B4F0-5C7128DDC278}" presName="negativeSpace" presStyleCnt="0"/>
      <dgm:spPr/>
    </dgm:pt>
    <dgm:pt modelId="{DE5B8E34-AF4F-9E4B-B494-DCC3EBFF04C0}" type="pres">
      <dgm:prSet presAssocID="{E1650389-1559-994E-B4F0-5C7128DDC278}" presName="childText" presStyleLbl="conFgAcc1" presStyleIdx="1" presStyleCnt="4">
        <dgm:presLayoutVars>
          <dgm:bulletEnabled val="1"/>
        </dgm:presLayoutVars>
      </dgm:prSet>
      <dgm:spPr/>
    </dgm:pt>
    <dgm:pt modelId="{416B6601-1873-6045-9C32-B2FD4F6A2A09}" type="pres">
      <dgm:prSet presAssocID="{AB5FC285-EDE9-1B48-9085-3FE8E04819AD}" presName="spaceBetweenRectangles" presStyleCnt="0"/>
      <dgm:spPr/>
    </dgm:pt>
    <dgm:pt modelId="{F438EB22-121C-C245-ADA2-968693DC0E1D}" type="pres">
      <dgm:prSet presAssocID="{6007766E-F090-EE49-8BA7-FF2407DABFA9}" presName="parentLin" presStyleCnt="0"/>
      <dgm:spPr/>
    </dgm:pt>
    <dgm:pt modelId="{C2286C24-3597-8247-B2DC-C4C1B9359564}" type="pres">
      <dgm:prSet presAssocID="{6007766E-F090-EE49-8BA7-FF2407DABFA9}" presName="parentLeftMargin" presStyleLbl="node1" presStyleIdx="1" presStyleCnt="4"/>
      <dgm:spPr/>
    </dgm:pt>
    <dgm:pt modelId="{68957059-8F8A-0644-B6E2-203751A239E1}" type="pres">
      <dgm:prSet presAssocID="{6007766E-F090-EE49-8BA7-FF2407DABFA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3F6CCF-38FF-B04B-9863-E0BD25D80949}" type="pres">
      <dgm:prSet presAssocID="{6007766E-F090-EE49-8BA7-FF2407DABFA9}" presName="negativeSpace" presStyleCnt="0"/>
      <dgm:spPr/>
    </dgm:pt>
    <dgm:pt modelId="{B948AB85-DEFB-284B-B23E-4CB26CA409AF}" type="pres">
      <dgm:prSet presAssocID="{6007766E-F090-EE49-8BA7-FF2407DABFA9}" presName="childText" presStyleLbl="conFgAcc1" presStyleIdx="2" presStyleCnt="4">
        <dgm:presLayoutVars>
          <dgm:bulletEnabled val="1"/>
        </dgm:presLayoutVars>
      </dgm:prSet>
      <dgm:spPr/>
    </dgm:pt>
    <dgm:pt modelId="{A23FCEE9-66E3-2E4C-9017-6CC08682D735}" type="pres">
      <dgm:prSet presAssocID="{4773FD71-E70D-884D-A5C0-609DB669E184}" presName="spaceBetweenRectangles" presStyleCnt="0"/>
      <dgm:spPr/>
    </dgm:pt>
    <dgm:pt modelId="{5ABF173B-45C4-3A4D-8B4E-1C79C6DCE871}" type="pres">
      <dgm:prSet presAssocID="{252253C6-E1DD-DC42-AF7D-855468C1C508}" presName="parentLin" presStyleCnt="0"/>
      <dgm:spPr/>
    </dgm:pt>
    <dgm:pt modelId="{8F253BB9-CFC0-F84D-A5AF-94706869B16C}" type="pres">
      <dgm:prSet presAssocID="{252253C6-E1DD-DC42-AF7D-855468C1C508}" presName="parentLeftMargin" presStyleLbl="node1" presStyleIdx="2" presStyleCnt="4"/>
      <dgm:spPr/>
    </dgm:pt>
    <dgm:pt modelId="{FD99B74E-B59B-C34C-8AED-17392AF27FE6}" type="pres">
      <dgm:prSet presAssocID="{252253C6-E1DD-DC42-AF7D-855468C1C50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C51A0CB-7DCA-5045-8AFD-9593F9A73EED}" type="pres">
      <dgm:prSet presAssocID="{252253C6-E1DD-DC42-AF7D-855468C1C508}" presName="negativeSpace" presStyleCnt="0"/>
      <dgm:spPr/>
    </dgm:pt>
    <dgm:pt modelId="{3346E5E7-681F-6B49-8577-FD665135923D}" type="pres">
      <dgm:prSet presAssocID="{252253C6-E1DD-DC42-AF7D-855468C1C50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94E6001-4867-7B43-8EEB-03FCC2A08CB8}" srcId="{E39D2F35-A045-B849-8EF0-B00C8A82BA2E}" destId="{D133ECC1-0250-8E4B-B89E-B0DA83B88B97}" srcOrd="0" destOrd="0" parTransId="{3AE269F9-60B1-F846-9F4D-E688E4F4CA25}" sibTransId="{1A1FA6F4-A3B2-2A46-9460-F1E2E79FB620}"/>
    <dgm:cxn modelId="{4782920E-8BEC-0644-998E-3C43D22F398C}" type="presOf" srcId="{6007766E-F090-EE49-8BA7-FF2407DABFA9}" destId="{C2286C24-3597-8247-B2DC-C4C1B9359564}" srcOrd="0" destOrd="0" presId="urn:microsoft.com/office/officeart/2005/8/layout/list1"/>
    <dgm:cxn modelId="{526BFA13-4F51-3E42-A84E-B4E4DDA927C4}" type="presOf" srcId="{6FD37505-5692-3746-807B-6CEB6304778F}" destId="{DE5B8E34-AF4F-9E4B-B494-DCC3EBFF04C0}" srcOrd="0" destOrd="0" presId="urn:microsoft.com/office/officeart/2005/8/layout/list1"/>
    <dgm:cxn modelId="{05C87A19-D2EF-5844-B930-939E8AE6AACB}" type="presOf" srcId="{D133ECC1-0250-8E4B-B89E-B0DA83B88B97}" destId="{CEE9CD3F-3A81-604D-B219-46F16C8230E7}" srcOrd="0" destOrd="0" presId="urn:microsoft.com/office/officeart/2005/8/layout/list1"/>
    <dgm:cxn modelId="{2C97A920-BAE2-7148-8B03-4AF17FCFD380}" srcId="{E39D2F35-A045-B849-8EF0-B00C8A82BA2E}" destId="{252253C6-E1DD-DC42-AF7D-855468C1C508}" srcOrd="3" destOrd="0" parTransId="{A5DE5955-02C4-A545-B2C7-872E8AC4075A}" sibTransId="{A6962D22-2B65-E34C-9525-EB986A112B1A}"/>
    <dgm:cxn modelId="{B824A233-6C72-8042-8FDF-F31C4FC9D7A0}" type="presOf" srcId="{6007766E-F090-EE49-8BA7-FF2407DABFA9}" destId="{68957059-8F8A-0644-B6E2-203751A239E1}" srcOrd="1" destOrd="0" presId="urn:microsoft.com/office/officeart/2005/8/layout/list1"/>
    <dgm:cxn modelId="{CA568834-498D-C745-B815-29B87E48E7C5}" srcId="{252253C6-E1DD-DC42-AF7D-855468C1C508}" destId="{2B16BD9F-14DF-FA43-AAB2-4F59FF9F95A9}" srcOrd="0" destOrd="0" parTransId="{8DAA52F0-15ED-DB4D-A9C3-55FCF71D5EA5}" sibTransId="{1014B6F9-E958-244F-8125-77C583192595}"/>
    <dgm:cxn modelId="{14ED8438-806C-F547-B79A-941E14FFD500}" srcId="{E1650389-1559-994E-B4F0-5C7128DDC278}" destId="{6FD37505-5692-3746-807B-6CEB6304778F}" srcOrd="0" destOrd="0" parTransId="{C328DAB0-7D4F-7843-A594-0A2DD509F9A5}" sibTransId="{C05B5C0C-D280-1049-AA9E-B3FEE2E25ABE}"/>
    <dgm:cxn modelId="{F2F17A3F-F441-C342-93D9-E9975B9E05BB}" srcId="{E39D2F35-A045-B849-8EF0-B00C8A82BA2E}" destId="{6007766E-F090-EE49-8BA7-FF2407DABFA9}" srcOrd="2" destOrd="0" parTransId="{0DA2FB10-3984-EF44-AD5B-3321D1725546}" sibTransId="{4773FD71-E70D-884D-A5C0-609DB669E184}"/>
    <dgm:cxn modelId="{7317E958-A92B-A84C-A10C-F99CB164FE8C}" type="presOf" srcId="{252253C6-E1DD-DC42-AF7D-855468C1C508}" destId="{FD99B74E-B59B-C34C-8AED-17392AF27FE6}" srcOrd="1" destOrd="0" presId="urn:microsoft.com/office/officeart/2005/8/layout/list1"/>
    <dgm:cxn modelId="{B90C676D-FF49-1A40-95BA-10D913EFE484}" type="presOf" srcId="{44B9AF3D-E68A-454F-BAE7-08B4B35BDAEB}" destId="{B3699F38-F03A-424E-963E-283049F740D4}" srcOrd="0" destOrd="0" presId="urn:microsoft.com/office/officeart/2005/8/layout/list1"/>
    <dgm:cxn modelId="{245CB673-4C0D-9145-8F29-6DB1AA338887}" type="presOf" srcId="{E1650389-1559-994E-B4F0-5C7128DDC278}" destId="{A1011DC2-91E9-404A-BEDB-F6648C55F4A8}" srcOrd="1" destOrd="0" presId="urn:microsoft.com/office/officeart/2005/8/layout/list1"/>
    <dgm:cxn modelId="{0BDA6E7C-38AE-B043-9D84-00C7AFC8765B}" type="presOf" srcId="{E1650389-1559-994E-B4F0-5C7128DDC278}" destId="{6D6492CB-B38B-EB43-9610-2F11449627A1}" srcOrd="0" destOrd="0" presId="urn:microsoft.com/office/officeart/2005/8/layout/list1"/>
    <dgm:cxn modelId="{88BE7B8A-DC64-4D4B-B137-480604B43FA7}" srcId="{6007766E-F090-EE49-8BA7-FF2407DABFA9}" destId="{4C4E55CB-6688-6245-98C8-8379E5D7332D}" srcOrd="0" destOrd="0" parTransId="{C02945B9-0377-D044-82A0-D465DC108D3A}" sibTransId="{7E1DB512-0533-8E47-9E68-A71F26EC199C}"/>
    <dgm:cxn modelId="{19EC28A8-570C-DC4C-B025-D560082B5680}" type="presOf" srcId="{D133ECC1-0250-8E4B-B89E-B0DA83B88B97}" destId="{8FAFB522-6E94-D04D-A962-3BF8774B3C80}" srcOrd="1" destOrd="0" presId="urn:microsoft.com/office/officeart/2005/8/layout/list1"/>
    <dgm:cxn modelId="{96C04AB1-0F18-C347-AC43-25BA54A41984}" srcId="{E39D2F35-A045-B849-8EF0-B00C8A82BA2E}" destId="{E1650389-1559-994E-B4F0-5C7128DDC278}" srcOrd="1" destOrd="0" parTransId="{440AB65E-D4BE-8A46-9C72-EAB56AB29923}" sibTransId="{AB5FC285-EDE9-1B48-9085-3FE8E04819AD}"/>
    <dgm:cxn modelId="{772FF1C1-8049-F84C-9C2A-325DDFF2B184}" type="presOf" srcId="{252253C6-E1DD-DC42-AF7D-855468C1C508}" destId="{8F253BB9-CFC0-F84D-A5AF-94706869B16C}" srcOrd="0" destOrd="0" presId="urn:microsoft.com/office/officeart/2005/8/layout/list1"/>
    <dgm:cxn modelId="{7AFF39C9-0925-D04A-8846-4C210A75EAB9}" srcId="{D133ECC1-0250-8E4B-B89E-B0DA83B88B97}" destId="{44B9AF3D-E68A-454F-BAE7-08B4B35BDAEB}" srcOrd="0" destOrd="0" parTransId="{FCB793CE-F49D-664F-AF5D-4F6731516279}" sibTransId="{71CC2277-C73F-0E42-BA78-C6BA83F04F88}"/>
    <dgm:cxn modelId="{0CBEB2E1-1464-9545-86E4-7546CF2C7D56}" type="presOf" srcId="{2B16BD9F-14DF-FA43-AAB2-4F59FF9F95A9}" destId="{3346E5E7-681F-6B49-8577-FD665135923D}" srcOrd="0" destOrd="0" presId="urn:microsoft.com/office/officeart/2005/8/layout/list1"/>
    <dgm:cxn modelId="{743BA9E7-6656-7F44-A84F-CF9126C6458D}" type="presOf" srcId="{4C4E55CB-6688-6245-98C8-8379E5D7332D}" destId="{B948AB85-DEFB-284B-B23E-4CB26CA409AF}" srcOrd="0" destOrd="0" presId="urn:microsoft.com/office/officeart/2005/8/layout/list1"/>
    <dgm:cxn modelId="{6C22FDE9-35D5-1044-A40C-CC0B8CA47FB0}" type="presOf" srcId="{E39D2F35-A045-B849-8EF0-B00C8A82BA2E}" destId="{BD98A8B3-393B-AB44-884C-8BD5B41F555B}" srcOrd="0" destOrd="0" presId="urn:microsoft.com/office/officeart/2005/8/layout/list1"/>
    <dgm:cxn modelId="{B66BD023-1A8E-7A4B-BD2F-00314EE900C8}" type="presParOf" srcId="{BD98A8B3-393B-AB44-884C-8BD5B41F555B}" destId="{A9A51380-7318-A34A-81C7-890EB0A75615}" srcOrd="0" destOrd="0" presId="urn:microsoft.com/office/officeart/2005/8/layout/list1"/>
    <dgm:cxn modelId="{9209DAC6-DF22-FB41-ACBF-5024C7FDD145}" type="presParOf" srcId="{A9A51380-7318-A34A-81C7-890EB0A75615}" destId="{CEE9CD3F-3A81-604D-B219-46F16C8230E7}" srcOrd="0" destOrd="0" presId="urn:microsoft.com/office/officeart/2005/8/layout/list1"/>
    <dgm:cxn modelId="{5AAAFE0C-01EA-B94C-9AD9-C750FE4C93D5}" type="presParOf" srcId="{A9A51380-7318-A34A-81C7-890EB0A75615}" destId="{8FAFB522-6E94-D04D-A962-3BF8774B3C80}" srcOrd="1" destOrd="0" presId="urn:microsoft.com/office/officeart/2005/8/layout/list1"/>
    <dgm:cxn modelId="{0AA3C27A-7036-B146-B44D-5D4D2C4F5A73}" type="presParOf" srcId="{BD98A8B3-393B-AB44-884C-8BD5B41F555B}" destId="{04D5EF01-DDE0-FA4F-9009-EB69618F4F48}" srcOrd="1" destOrd="0" presId="urn:microsoft.com/office/officeart/2005/8/layout/list1"/>
    <dgm:cxn modelId="{55409A15-53DB-1042-B292-97593BFB45C9}" type="presParOf" srcId="{BD98A8B3-393B-AB44-884C-8BD5B41F555B}" destId="{B3699F38-F03A-424E-963E-283049F740D4}" srcOrd="2" destOrd="0" presId="urn:microsoft.com/office/officeart/2005/8/layout/list1"/>
    <dgm:cxn modelId="{99832CFF-F339-1840-A84A-1DD067E3CC59}" type="presParOf" srcId="{BD98A8B3-393B-AB44-884C-8BD5B41F555B}" destId="{CFEA40AA-4AFD-4F42-9625-BDD23E216BE1}" srcOrd="3" destOrd="0" presId="urn:microsoft.com/office/officeart/2005/8/layout/list1"/>
    <dgm:cxn modelId="{BC2FFEC8-5129-E740-8A61-4590B6A25A5E}" type="presParOf" srcId="{BD98A8B3-393B-AB44-884C-8BD5B41F555B}" destId="{6952CA9D-52C3-C84D-A424-F6B67ECC136F}" srcOrd="4" destOrd="0" presId="urn:microsoft.com/office/officeart/2005/8/layout/list1"/>
    <dgm:cxn modelId="{A04A9402-0CB1-4E4D-8329-BF3E2BE718FC}" type="presParOf" srcId="{6952CA9D-52C3-C84D-A424-F6B67ECC136F}" destId="{6D6492CB-B38B-EB43-9610-2F11449627A1}" srcOrd="0" destOrd="0" presId="urn:microsoft.com/office/officeart/2005/8/layout/list1"/>
    <dgm:cxn modelId="{E7AA22F9-5617-A340-B2B3-3202692E5A85}" type="presParOf" srcId="{6952CA9D-52C3-C84D-A424-F6B67ECC136F}" destId="{A1011DC2-91E9-404A-BEDB-F6648C55F4A8}" srcOrd="1" destOrd="0" presId="urn:microsoft.com/office/officeart/2005/8/layout/list1"/>
    <dgm:cxn modelId="{E50442E9-55DA-8643-85CF-D1F21F35E357}" type="presParOf" srcId="{BD98A8B3-393B-AB44-884C-8BD5B41F555B}" destId="{55F6FC7F-3E22-F943-9BF8-EAFC3808184E}" srcOrd="5" destOrd="0" presId="urn:microsoft.com/office/officeart/2005/8/layout/list1"/>
    <dgm:cxn modelId="{DCDE8638-89AE-1F4F-A656-AE673D7A8B7D}" type="presParOf" srcId="{BD98A8B3-393B-AB44-884C-8BD5B41F555B}" destId="{DE5B8E34-AF4F-9E4B-B494-DCC3EBFF04C0}" srcOrd="6" destOrd="0" presId="urn:microsoft.com/office/officeart/2005/8/layout/list1"/>
    <dgm:cxn modelId="{C673963C-6393-8842-B88B-318E7B5B96B6}" type="presParOf" srcId="{BD98A8B3-393B-AB44-884C-8BD5B41F555B}" destId="{416B6601-1873-6045-9C32-B2FD4F6A2A09}" srcOrd="7" destOrd="0" presId="urn:microsoft.com/office/officeart/2005/8/layout/list1"/>
    <dgm:cxn modelId="{4A3112E0-A314-1C40-8D25-BBE4ABE31998}" type="presParOf" srcId="{BD98A8B3-393B-AB44-884C-8BD5B41F555B}" destId="{F438EB22-121C-C245-ADA2-968693DC0E1D}" srcOrd="8" destOrd="0" presId="urn:microsoft.com/office/officeart/2005/8/layout/list1"/>
    <dgm:cxn modelId="{62F952E8-4340-DE42-AC41-69CA8F2C429B}" type="presParOf" srcId="{F438EB22-121C-C245-ADA2-968693DC0E1D}" destId="{C2286C24-3597-8247-B2DC-C4C1B9359564}" srcOrd="0" destOrd="0" presId="urn:microsoft.com/office/officeart/2005/8/layout/list1"/>
    <dgm:cxn modelId="{A2EBE37F-7D41-A242-8C29-E901FAB7022E}" type="presParOf" srcId="{F438EB22-121C-C245-ADA2-968693DC0E1D}" destId="{68957059-8F8A-0644-B6E2-203751A239E1}" srcOrd="1" destOrd="0" presId="urn:microsoft.com/office/officeart/2005/8/layout/list1"/>
    <dgm:cxn modelId="{384EB685-8E3C-7244-B687-14368C58A24F}" type="presParOf" srcId="{BD98A8B3-393B-AB44-884C-8BD5B41F555B}" destId="{753F6CCF-38FF-B04B-9863-E0BD25D80949}" srcOrd="9" destOrd="0" presId="urn:microsoft.com/office/officeart/2005/8/layout/list1"/>
    <dgm:cxn modelId="{460C0506-4F8A-F041-9C2D-B5BC65170D90}" type="presParOf" srcId="{BD98A8B3-393B-AB44-884C-8BD5B41F555B}" destId="{B948AB85-DEFB-284B-B23E-4CB26CA409AF}" srcOrd="10" destOrd="0" presId="urn:microsoft.com/office/officeart/2005/8/layout/list1"/>
    <dgm:cxn modelId="{A26F02C7-FDF7-9149-8B7A-13B7EF453707}" type="presParOf" srcId="{BD98A8B3-393B-AB44-884C-8BD5B41F555B}" destId="{A23FCEE9-66E3-2E4C-9017-6CC08682D735}" srcOrd="11" destOrd="0" presId="urn:microsoft.com/office/officeart/2005/8/layout/list1"/>
    <dgm:cxn modelId="{FD661D8F-1875-2246-AC40-7ACFBC07F7DA}" type="presParOf" srcId="{BD98A8B3-393B-AB44-884C-8BD5B41F555B}" destId="{5ABF173B-45C4-3A4D-8B4E-1C79C6DCE871}" srcOrd="12" destOrd="0" presId="urn:microsoft.com/office/officeart/2005/8/layout/list1"/>
    <dgm:cxn modelId="{C9BEE3F6-E4D3-3745-9441-B1700281BB09}" type="presParOf" srcId="{5ABF173B-45C4-3A4D-8B4E-1C79C6DCE871}" destId="{8F253BB9-CFC0-F84D-A5AF-94706869B16C}" srcOrd="0" destOrd="0" presId="urn:microsoft.com/office/officeart/2005/8/layout/list1"/>
    <dgm:cxn modelId="{29DA1D65-4351-824D-8175-9E10E3C9AD42}" type="presParOf" srcId="{5ABF173B-45C4-3A4D-8B4E-1C79C6DCE871}" destId="{FD99B74E-B59B-C34C-8AED-17392AF27FE6}" srcOrd="1" destOrd="0" presId="urn:microsoft.com/office/officeart/2005/8/layout/list1"/>
    <dgm:cxn modelId="{45499D87-1774-0549-97D0-B74152CD44A6}" type="presParOf" srcId="{BD98A8B3-393B-AB44-884C-8BD5B41F555B}" destId="{0C51A0CB-7DCA-5045-8AFD-9593F9A73EED}" srcOrd="13" destOrd="0" presId="urn:microsoft.com/office/officeart/2005/8/layout/list1"/>
    <dgm:cxn modelId="{F6E63DCC-A4BD-7442-8740-538EB407ADA3}" type="presParOf" srcId="{BD98A8B3-393B-AB44-884C-8BD5B41F555B}" destId="{3346E5E7-681F-6B49-8577-FD665135923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9B7428-D4E1-2A45-8029-3EF1D0B2779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AF5C51C-36CF-944F-990E-DBA96EAB89AB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Centralized</a:t>
          </a:r>
        </a:p>
      </dgm:t>
    </dgm:pt>
    <dgm:pt modelId="{D08D390C-9928-8A48-9B89-001E67D294ED}" type="parTrans" cxnId="{54AE9783-2B88-704D-A7A6-C47C7C0FC1FB}">
      <dgm:prSet/>
      <dgm:spPr/>
      <dgm:t>
        <a:bodyPr/>
        <a:lstStyle/>
        <a:p>
          <a:endParaRPr lang="en-US" sz="2400"/>
        </a:p>
      </dgm:t>
    </dgm:pt>
    <dgm:pt modelId="{56540C94-DB5A-9542-AD67-79267FB4129A}" type="sibTrans" cxnId="{54AE9783-2B88-704D-A7A6-C47C7C0FC1FB}">
      <dgm:prSet/>
      <dgm:spPr/>
      <dgm:t>
        <a:bodyPr/>
        <a:lstStyle/>
        <a:p>
          <a:endParaRPr lang="en-US" sz="2400"/>
        </a:p>
      </dgm:t>
    </dgm:pt>
    <dgm:pt modelId="{CD2D169E-5C78-C542-86C4-3A55D5A12655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Distributed</a:t>
          </a:r>
        </a:p>
      </dgm:t>
    </dgm:pt>
    <dgm:pt modelId="{93350742-EA4E-8245-AF5B-8899CAC4F543}" type="parTrans" cxnId="{D9D93EE9-BD4E-3048-91CB-868264B2A50B}">
      <dgm:prSet/>
      <dgm:spPr/>
      <dgm:t>
        <a:bodyPr/>
        <a:lstStyle/>
        <a:p>
          <a:endParaRPr lang="en-US" sz="2400"/>
        </a:p>
      </dgm:t>
    </dgm:pt>
    <dgm:pt modelId="{2ACE14DB-78C4-1240-83C1-A11FAE7240EE}" type="sibTrans" cxnId="{D9D93EE9-BD4E-3048-91CB-868264B2A50B}">
      <dgm:prSet/>
      <dgm:spPr/>
      <dgm:t>
        <a:bodyPr/>
        <a:lstStyle/>
        <a:p>
          <a:endParaRPr lang="en-US" sz="2400"/>
        </a:p>
      </dgm:t>
    </dgm:pt>
    <dgm:pt modelId="{4CC452BF-A9D7-F14B-B393-F03486164AC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WWW</a:t>
          </a:r>
        </a:p>
      </dgm:t>
    </dgm:pt>
    <dgm:pt modelId="{C9EC759B-E4FD-0748-A4E9-D4C02F4EE275}" type="parTrans" cxnId="{C5A7B9A3-7178-5542-9570-05ACA575188C}">
      <dgm:prSet/>
      <dgm:spPr/>
      <dgm:t>
        <a:bodyPr/>
        <a:lstStyle/>
        <a:p>
          <a:endParaRPr lang="en-US" sz="2400"/>
        </a:p>
      </dgm:t>
    </dgm:pt>
    <dgm:pt modelId="{38DE74BC-E36A-4743-ADF7-46442B4CF3AD}" type="sibTrans" cxnId="{C5A7B9A3-7178-5542-9570-05ACA575188C}">
      <dgm:prSet/>
      <dgm:spPr/>
      <dgm:t>
        <a:bodyPr/>
        <a:lstStyle/>
        <a:p>
          <a:endParaRPr lang="en-US" sz="2400"/>
        </a:p>
      </dgm:t>
    </dgm:pt>
    <dgm:pt modelId="{26C47D3B-440D-6C42-8E7E-1A9F9288016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Grid</a:t>
          </a:r>
        </a:p>
      </dgm:t>
    </dgm:pt>
    <dgm:pt modelId="{CCD99291-D734-E948-9511-D9750BD2F174}" type="parTrans" cxnId="{EE81903A-AB09-644A-9531-4155C9319717}">
      <dgm:prSet/>
      <dgm:spPr/>
      <dgm:t>
        <a:bodyPr/>
        <a:lstStyle/>
        <a:p>
          <a:endParaRPr lang="en-US" sz="2400"/>
        </a:p>
      </dgm:t>
    </dgm:pt>
    <dgm:pt modelId="{D030BF58-2356-394E-857D-397FBFC4DA1F}" type="sibTrans" cxnId="{EE81903A-AB09-644A-9531-4155C9319717}">
      <dgm:prSet/>
      <dgm:spPr/>
      <dgm:t>
        <a:bodyPr/>
        <a:lstStyle/>
        <a:p>
          <a:endParaRPr lang="en-US" sz="2400"/>
        </a:p>
      </dgm:t>
    </dgm:pt>
    <dgm:pt modelId="{5063F42A-C93F-6C4B-83EE-3667C89EEC3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P2P</a:t>
          </a:r>
        </a:p>
      </dgm:t>
    </dgm:pt>
    <dgm:pt modelId="{73FA6CFD-B52E-7043-BD0D-E19C7EFC8044}" type="parTrans" cxnId="{637B8D4E-400E-5C4B-B66C-0E9B7D4A8E3C}">
      <dgm:prSet/>
      <dgm:spPr/>
      <dgm:t>
        <a:bodyPr/>
        <a:lstStyle/>
        <a:p>
          <a:endParaRPr lang="en-US" sz="2400"/>
        </a:p>
      </dgm:t>
    </dgm:pt>
    <dgm:pt modelId="{1C471C20-2A77-DB42-B7DE-38D916D0FAAB}" type="sibTrans" cxnId="{637B8D4E-400E-5C4B-B66C-0E9B7D4A8E3C}">
      <dgm:prSet/>
      <dgm:spPr/>
      <dgm:t>
        <a:bodyPr/>
        <a:lstStyle/>
        <a:p>
          <a:endParaRPr lang="en-US" sz="2400"/>
        </a:p>
      </dgm:t>
    </dgm:pt>
    <dgm:pt modelId="{7DAAE86D-6187-D94E-80ED-13F42597BDF9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Cloud</a:t>
          </a:r>
        </a:p>
      </dgm:t>
    </dgm:pt>
    <dgm:pt modelId="{DF071AFD-4D7F-5D47-8A2E-6B896187D10C}" type="parTrans" cxnId="{3242EC82-8231-C641-B8A6-B8EEA9BCAD47}">
      <dgm:prSet/>
      <dgm:spPr/>
      <dgm:t>
        <a:bodyPr/>
        <a:lstStyle/>
        <a:p>
          <a:endParaRPr lang="en-US" sz="2400"/>
        </a:p>
      </dgm:t>
    </dgm:pt>
    <dgm:pt modelId="{AE75CA50-2617-EA45-A61E-C0982BD0A384}" type="sibTrans" cxnId="{3242EC82-8231-C641-B8A6-B8EEA9BCAD47}">
      <dgm:prSet/>
      <dgm:spPr/>
      <dgm:t>
        <a:bodyPr/>
        <a:lstStyle/>
        <a:p>
          <a:endParaRPr lang="en-US" sz="2400"/>
        </a:p>
      </dgm:t>
    </dgm:pt>
    <dgm:pt modelId="{371A30B7-832B-5443-8C12-7AD307DAC665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Data stored in one location</a:t>
          </a:r>
        </a:p>
      </dgm:t>
    </dgm:pt>
    <dgm:pt modelId="{F0B9B767-7E17-4743-8A0F-DE8D6F13DAC9}" type="parTrans" cxnId="{0239284C-1469-6340-8731-776A6DA69262}">
      <dgm:prSet/>
      <dgm:spPr/>
      <dgm:t>
        <a:bodyPr/>
        <a:lstStyle/>
        <a:p>
          <a:endParaRPr lang="en-US" sz="2400"/>
        </a:p>
      </dgm:t>
    </dgm:pt>
    <dgm:pt modelId="{357D93D8-7387-2548-A598-F4273FE8F27C}" type="sibTrans" cxnId="{0239284C-1469-6340-8731-776A6DA69262}">
      <dgm:prSet/>
      <dgm:spPr/>
      <dgm:t>
        <a:bodyPr/>
        <a:lstStyle/>
        <a:p>
          <a:endParaRPr lang="en-US" sz="2400"/>
        </a:p>
      </dgm:t>
    </dgm:pt>
    <dgm:pt modelId="{A43A7F6D-C08C-B941-B9C0-E26EE6D2B1F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Data distributed across several nodes, can be in different locations</a:t>
          </a:r>
        </a:p>
      </dgm:t>
    </dgm:pt>
    <dgm:pt modelId="{D4B804B0-0E65-E142-8075-72A1B08EB36D}" type="parTrans" cxnId="{FA4E86E7-EAE6-464E-BC77-B25417CFDA40}">
      <dgm:prSet/>
      <dgm:spPr/>
      <dgm:t>
        <a:bodyPr/>
        <a:lstStyle/>
        <a:p>
          <a:endParaRPr lang="en-US" sz="2400"/>
        </a:p>
      </dgm:t>
    </dgm:pt>
    <dgm:pt modelId="{D64E439D-C761-A64A-98DC-A7C7D81BACC1}" type="sibTrans" cxnId="{FA4E86E7-EAE6-464E-BC77-B25417CFDA40}">
      <dgm:prSet/>
      <dgm:spPr/>
      <dgm:t>
        <a:bodyPr/>
        <a:lstStyle/>
        <a:p>
          <a:endParaRPr lang="en-US" sz="2400"/>
        </a:p>
      </dgm:t>
    </dgm:pt>
    <dgm:pt modelId="{CF44EA12-077D-774F-ABE0-F2FAC9BDA07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Stored all over the world, several owners of the data</a:t>
          </a:r>
        </a:p>
      </dgm:t>
    </dgm:pt>
    <dgm:pt modelId="{5A7415BA-B183-7C4A-BDC0-B7D612D04044}" type="parTrans" cxnId="{E73E20F2-7406-D54C-B5EC-E65980E96483}">
      <dgm:prSet/>
      <dgm:spPr/>
      <dgm:t>
        <a:bodyPr/>
        <a:lstStyle/>
        <a:p>
          <a:endParaRPr lang="en-US" sz="2400"/>
        </a:p>
      </dgm:t>
    </dgm:pt>
    <dgm:pt modelId="{9B0A9042-E8F1-9E4C-AD88-5A3498075ADB}" type="sibTrans" cxnId="{E73E20F2-7406-D54C-B5EC-E65980E96483}">
      <dgm:prSet/>
      <dgm:spPr/>
      <dgm:t>
        <a:bodyPr/>
        <a:lstStyle/>
        <a:p>
          <a:endParaRPr lang="en-US" sz="2400"/>
        </a:p>
      </dgm:t>
    </dgm:pt>
    <dgm:pt modelId="{678D33FF-11DF-F840-8DD1-32016F25787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Like distributed, but </a:t>
          </a:r>
          <a:r>
            <a:rPr lang="en-AU" sz="1800" b="0" i="0" u="none" dirty="0"/>
            <a:t>each node manages own resource;  system doesn’t act as a single unit. </a:t>
          </a:r>
          <a:endParaRPr lang="en-US" sz="1800" dirty="0"/>
        </a:p>
      </dgm:t>
    </dgm:pt>
    <dgm:pt modelId="{60AA73B5-BC46-CC4B-A99B-9D0955738FD3}" type="parTrans" cxnId="{65B4CD3F-95B9-DF46-8738-5451144FC1B2}">
      <dgm:prSet/>
      <dgm:spPr/>
      <dgm:t>
        <a:bodyPr/>
        <a:lstStyle/>
        <a:p>
          <a:endParaRPr lang="en-US" sz="2400"/>
        </a:p>
      </dgm:t>
    </dgm:pt>
    <dgm:pt modelId="{29901B9D-66E9-F942-B0EB-123E345279BC}" type="sibTrans" cxnId="{65B4CD3F-95B9-DF46-8738-5451144FC1B2}">
      <dgm:prSet/>
      <dgm:spPr/>
      <dgm:t>
        <a:bodyPr/>
        <a:lstStyle/>
        <a:p>
          <a:endParaRPr lang="en-US" sz="2400"/>
        </a:p>
      </dgm:t>
    </dgm:pt>
    <dgm:pt modelId="{E7535836-AFC3-414F-9399-5583D363CBF5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/>
            <a:t>Li</a:t>
          </a:r>
          <a:r>
            <a:rPr lang="en-US" sz="1800">
              <a:latin typeface="Calibri" panose="020F0502020204030204" pitchFamily="34" charset="0"/>
              <a:cs typeface="Calibri" panose="020F0502020204030204" pitchFamily="34" charset="0"/>
            </a:rPr>
            <a:t>ke grid, but </a:t>
          </a:r>
          <a:r>
            <a:rPr lang="en-AU" altLang="en-US" sz="1800" b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rPr>
            <a:t>nodes can join and leave network at will (unlike Grid)</a:t>
          </a:r>
          <a:endParaRPr lang="en-US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2524F8D5-0492-E34C-954D-E9F124D72272}" type="parTrans" cxnId="{3AAB7057-182E-A247-8EB5-FF2A42F13950}">
      <dgm:prSet/>
      <dgm:spPr/>
      <dgm:t>
        <a:bodyPr/>
        <a:lstStyle/>
        <a:p>
          <a:endParaRPr lang="en-US" sz="2400"/>
        </a:p>
      </dgm:t>
    </dgm:pt>
    <dgm:pt modelId="{340A748C-57F9-4842-AB77-0C2735650E63}" type="sibTrans" cxnId="{3AAB7057-182E-A247-8EB5-FF2A42F13950}">
      <dgm:prSet/>
      <dgm:spPr/>
      <dgm:t>
        <a:bodyPr/>
        <a:lstStyle/>
        <a:p>
          <a:endParaRPr lang="en-US" sz="2400"/>
        </a:p>
      </dgm:t>
    </dgm:pt>
    <dgm:pt modelId="{D4EB65A9-1111-FC47-BE4C-4643CD589E83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Generalization of grid, but resources are accessed on-demand</a:t>
          </a:r>
        </a:p>
      </dgm:t>
    </dgm:pt>
    <dgm:pt modelId="{934F8D92-15A7-6641-8137-5EFE936EF652}" type="parTrans" cxnId="{C628C57F-08ED-E049-8022-5AC269203FC8}">
      <dgm:prSet/>
      <dgm:spPr/>
      <dgm:t>
        <a:bodyPr/>
        <a:lstStyle/>
        <a:p>
          <a:endParaRPr lang="en-US" sz="2400"/>
        </a:p>
      </dgm:t>
    </dgm:pt>
    <dgm:pt modelId="{ECD96AEE-4F93-5446-A7DC-DBEC31B94EE7}" type="sibTrans" cxnId="{C628C57F-08ED-E049-8022-5AC269203FC8}">
      <dgm:prSet/>
      <dgm:spPr/>
      <dgm:t>
        <a:bodyPr/>
        <a:lstStyle/>
        <a:p>
          <a:endParaRPr lang="en-US" sz="2400"/>
        </a:p>
      </dgm:t>
    </dgm:pt>
    <dgm:pt modelId="{86745EC8-582A-46D5-9F70-B36733DE7A7D}" type="pres">
      <dgm:prSet presAssocID="{F19B7428-D4E1-2A45-8029-3EF1D0B27792}" presName="root" presStyleCnt="0">
        <dgm:presLayoutVars>
          <dgm:dir/>
          <dgm:resizeHandles val="exact"/>
        </dgm:presLayoutVars>
      </dgm:prSet>
      <dgm:spPr/>
    </dgm:pt>
    <dgm:pt modelId="{7F709D16-3268-4B9E-A4B3-D6D98E33FDDB}" type="pres">
      <dgm:prSet presAssocID="{3AF5C51C-36CF-944F-990E-DBA96EAB89AB}" presName="compNode" presStyleCnt="0"/>
      <dgm:spPr/>
    </dgm:pt>
    <dgm:pt modelId="{1D74761A-74D5-434A-9F1E-445A391C7378}" type="pres">
      <dgm:prSet presAssocID="{3AF5C51C-36CF-944F-990E-DBA96EAB89AB}" presName="bgRect" presStyleLbl="bgShp" presStyleIdx="0" presStyleCnt="6"/>
      <dgm:spPr/>
    </dgm:pt>
    <dgm:pt modelId="{DAA4142D-3337-448A-8057-E51571DFAFC0}" type="pres">
      <dgm:prSet presAssocID="{3AF5C51C-36CF-944F-990E-DBA96EAB89A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9DD484E-6673-4D64-90F5-62875E557DEB}" type="pres">
      <dgm:prSet presAssocID="{3AF5C51C-36CF-944F-990E-DBA96EAB89AB}" presName="spaceRect" presStyleCnt="0"/>
      <dgm:spPr/>
    </dgm:pt>
    <dgm:pt modelId="{3AEDD4DE-2B10-45D3-9711-2672D9BF8819}" type="pres">
      <dgm:prSet presAssocID="{3AF5C51C-36CF-944F-990E-DBA96EAB89AB}" presName="parTx" presStyleLbl="revTx" presStyleIdx="0" presStyleCnt="12">
        <dgm:presLayoutVars>
          <dgm:chMax val="0"/>
          <dgm:chPref val="0"/>
        </dgm:presLayoutVars>
      </dgm:prSet>
      <dgm:spPr/>
    </dgm:pt>
    <dgm:pt modelId="{61C97F67-6184-4713-AD35-FFED34D47E1D}" type="pres">
      <dgm:prSet presAssocID="{3AF5C51C-36CF-944F-990E-DBA96EAB89AB}" presName="desTx" presStyleLbl="revTx" presStyleIdx="1" presStyleCnt="12">
        <dgm:presLayoutVars/>
      </dgm:prSet>
      <dgm:spPr/>
    </dgm:pt>
    <dgm:pt modelId="{6B86BCA9-8275-4B3E-8073-A6E6CD2286FC}" type="pres">
      <dgm:prSet presAssocID="{56540C94-DB5A-9542-AD67-79267FB4129A}" presName="sibTrans" presStyleCnt="0"/>
      <dgm:spPr/>
    </dgm:pt>
    <dgm:pt modelId="{2FAF4CC2-E7CC-419B-BC04-4A5E45F96EA5}" type="pres">
      <dgm:prSet presAssocID="{CD2D169E-5C78-C542-86C4-3A55D5A12655}" presName="compNode" presStyleCnt="0"/>
      <dgm:spPr/>
    </dgm:pt>
    <dgm:pt modelId="{668BD93B-A46E-4ADA-BC03-56DD9A6BADB6}" type="pres">
      <dgm:prSet presAssocID="{CD2D169E-5C78-C542-86C4-3A55D5A12655}" presName="bgRect" presStyleLbl="bgShp" presStyleIdx="1" presStyleCnt="6"/>
      <dgm:spPr/>
    </dgm:pt>
    <dgm:pt modelId="{7D7B43E5-8BB2-40E0-8D21-A192E4D3B472}" type="pres">
      <dgm:prSet presAssocID="{CD2D169E-5C78-C542-86C4-3A55D5A1265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06CCC3B-7E9B-4107-BE03-B003DEBAD8CB}" type="pres">
      <dgm:prSet presAssocID="{CD2D169E-5C78-C542-86C4-3A55D5A12655}" presName="spaceRect" presStyleCnt="0"/>
      <dgm:spPr/>
    </dgm:pt>
    <dgm:pt modelId="{A2548666-5F64-4692-A409-678D059867CA}" type="pres">
      <dgm:prSet presAssocID="{CD2D169E-5C78-C542-86C4-3A55D5A12655}" presName="parTx" presStyleLbl="revTx" presStyleIdx="2" presStyleCnt="12">
        <dgm:presLayoutVars>
          <dgm:chMax val="0"/>
          <dgm:chPref val="0"/>
        </dgm:presLayoutVars>
      </dgm:prSet>
      <dgm:spPr/>
    </dgm:pt>
    <dgm:pt modelId="{9489EB5B-D6C7-4254-97E5-667E5BE2FCB7}" type="pres">
      <dgm:prSet presAssocID="{CD2D169E-5C78-C542-86C4-3A55D5A12655}" presName="desTx" presStyleLbl="revTx" presStyleIdx="3" presStyleCnt="12">
        <dgm:presLayoutVars/>
      </dgm:prSet>
      <dgm:spPr/>
    </dgm:pt>
    <dgm:pt modelId="{785D72E8-C46E-41B9-89E2-4675A5D85A7B}" type="pres">
      <dgm:prSet presAssocID="{2ACE14DB-78C4-1240-83C1-A11FAE7240EE}" presName="sibTrans" presStyleCnt="0"/>
      <dgm:spPr/>
    </dgm:pt>
    <dgm:pt modelId="{2F74719A-8693-472C-88B3-4FB94D10C144}" type="pres">
      <dgm:prSet presAssocID="{4CC452BF-A9D7-F14B-B393-F03486164AC2}" presName="compNode" presStyleCnt="0"/>
      <dgm:spPr/>
    </dgm:pt>
    <dgm:pt modelId="{7F9EED19-CC20-4CD1-82A7-3DF0B15B357E}" type="pres">
      <dgm:prSet presAssocID="{4CC452BF-A9D7-F14B-B393-F03486164AC2}" presName="bgRect" presStyleLbl="bgShp" presStyleIdx="2" presStyleCnt="6"/>
      <dgm:spPr/>
    </dgm:pt>
    <dgm:pt modelId="{025A369E-724C-4B7A-BCC0-DE45F1236985}" type="pres">
      <dgm:prSet presAssocID="{4CC452BF-A9D7-F14B-B393-F03486164AC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836985F8-FDB5-4FF5-90EE-21AAA822C46B}" type="pres">
      <dgm:prSet presAssocID="{4CC452BF-A9D7-F14B-B393-F03486164AC2}" presName="spaceRect" presStyleCnt="0"/>
      <dgm:spPr/>
    </dgm:pt>
    <dgm:pt modelId="{72F88F86-675B-4771-BA31-96B3E92EFC6E}" type="pres">
      <dgm:prSet presAssocID="{4CC452BF-A9D7-F14B-B393-F03486164AC2}" presName="parTx" presStyleLbl="revTx" presStyleIdx="4" presStyleCnt="12">
        <dgm:presLayoutVars>
          <dgm:chMax val="0"/>
          <dgm:chPref val="0"/>
        </dgm:presLayoutVars>
      </dgm:prSet>
      <dgm:spPr/>
    </dgm:pt>
    <dgm:pt modelId="{27A39DCE-75CD-4218-80D6-93D6248CCFF2}" type="pres">
      <dgm:prSet presAssocID="{4CC452BF-A9D7-F14B-B393-F03486164AC2}" presName="desTx" presStyleLbl="revTx" presStyleIdx="5" presStyleCnt="12">
        <dgm:presLayoutVars/>
      </dgm:prSet>
      <dgm:spPr/>
    </dgm:pt>
    <dgm:pt modelId="{2F656B80-C14B-43C3-AEAE-8965C1DB36AD}" type="pres">
      <dgm:prSet presAssocID="{38DE74BC-E36A-4743-ADF7-46442B4CF3AD}" presName="sibTrans" presStyleCnt="0"/>
      <dgm:spPr/>
    </dgm:pt>
    <dgm:pt modelId="{E578A1B3-B065-4C68-91FE-28A3C62B9411}" type="pres">
      <dgm:prSet presAssocID="{26C47D3B-440D-6C42-8E7E-1A9F92880166}" presName="compNode" presStyleCnt="0"/>
      <dgm:spPr/>
    </dgm:pt>
    <dgm:pt modelId="{AE971369-B59D-4387-88EF-C65AB1A8C894}" type="pres">
      <dgm:prSet presAssocID="{26C47D3B-440D-6C42-8E7E-1A9F92880166}" presName="bgRect" presStyleLbl="bgShp" presStyleIdx="3" presStyleCnt="6"/>
      <dgm:spPr/>
    </dgm:pt>
    <dgm:pt modelId="{DF909DBB-4872-48DD-B3C0-0D1B0E0756A7}" type="pres">
      <dgm:prSet presAssocID="{26C47D3B-440D-6C42-8E7E-1A9F9288016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1336D9F-67FB-4EE9-9426-389254E2F44D}" type="pres">
      <dgm:prSet presAssocID="{26C47D3B-440D-6C42-8E7E-1A9F92880166}" presName="spaceRect" presStyleCnt="0"/>
      <dgm:spPr/>
    </dgm:pt>
    <dgm:pt modelId="{870E8F56-A13C-43F7-91DF-E03CA1FC80C9}" type="pres">
      <dgm:prSet presAssocID="{26C47D3B-440D-6C42-8E7E-1A9F92880166}" presName="parTx" presStyleLbl="revTx" presStyleIdx="6" presStyleCnt="12">
        <dgm:presLayoutVars>
          <dgm:chMax val="0"/>
          <dgm:chPref val="0"/>
        </dgm:presLayoutVars>
      </dgm:prSet>
      <dgm:spPr/>
    </dgm:pt>
    <dgm:pt modelId="{938665B0-E79B-426F-934C-39AD484A964E}" type="pres">
      <dgm:prSet presAssocID="{26C47D3B-440D-6C42-8E7E-1A9F92880166}" presName="desTx" presStyleLbl="revTx" presStyleIdx="7" presStyleCnt="12">
        <dgm:presLayoutVars/>
      </dgm:prSet>
      <dgm:spPr/>
    </dgm:pt>
    <dgm:pt modelId="{BAE6E2D3-C421-40CD-8493-1D88CD379F57}" type="pres">
      <dgm:prSet presAssocID="{D030BF58-2356-394E-857D-397FBFC4DA1F}" presName="sibTrans" presStyleCnt="0"/>
      <dgm:spPr/>
    </dgm:pt>
    <dgm:pt modelId="{08800F85-F6B5-4A0E-BF61-BAD7EFB45BE0}" type="pres">
      <dgm:prSet presAssocID="{5063F42A-C93F-6C4B-83EE-3667C89EEC32}" presName="compNode" presStyleCnt="0"/>
      <dgm:spPr/>
    </dgm:pt>
    <dgm:pt modelId="{11114B49-5C71-43DB-8007-F16D0AD149ED}" type="pres">
      <dgm:prSet presAssocID="{5063F42A-C93F-6C4B-83EE-3667C89EEC32}" presName="bgRect" presStyleLbl="bgShp" presStyleIdx="4" presStyleCnt="6"/>
      <dgm:spPr/>
    </dgm:pt>
    <dgm:pt modelId="{E327A02E-2573-4BEC-81A7-260C3BA6FF1A}" type="pres">
      <dgm:prSet presAssocID="{5063F42A-C93F-6C4B-83EE-3667C89EEC3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A095BA00-3498-45DE-8FFD-C0A6353ACD43}" type="pres">
      <dgm:prSet presAssocID="{5063F42A-C93F-6C4B-83EE-3667C89EEC32}" presName="spaceRect" presStyleCnt="0"/>
      <dgm:spPr/>
    </dgm:pt>
    <dgm:pt modelId="{A7E0C4E9-1128-44DE-8023-CC6C86E8D5F8}" type="pres">
      <dgm:prSet presAssocID="{5063F42A-C93F-6C4B-83EE-3667C89EEC32}" presName="parTx" presStyleLbl="revTx" presStyleIdx="8" presStyleCnt="12">
        <dgm:presLayoutVars>
          <dgm:chMax val="0"/>
          <dgm:chPref val="0"/>
        </dgm:presLayoutVars>
      </dgm:prSet>
      <dgm:spPr/>
    </dgm:pt>
    <dgm:pt modelId="{3F3FC880-4159-4BF6-AF72-22484CD6C20D}" type="pres">
      <dgm:prSet presAssocID="{5063F42A-C93F-6C4B-83EE-3667C89EEC32}" presName="desTx" presStyleLbl="revTx" presStyleIdx="9" presStyleCnt="12">
        <dgm:presLayoutVars/>
      </dgm:prSet>
      <dgm:spPr/>
    </dgm:pt>
    <dgm:pt modelId="{CAA7CF2B-79A4-4363-9244-CA6D08DE32FF}" type="pres">
      <dgm:prSet presAssocID="{1C471C20-2A77-DB42-B7DE-38D916D0FAAB}" presName="sibTrans" presStyleCnt="0"/>
      <dgm:spPr/>
    </dgm:pt>
    <dgm:pt modelId="{687A5543-7657-4A56-A1D9-E68F5F2880D0}" type="pres">
      <dgm:prSet presAssocID="{7DAAE86D-6187-D94E-80ED-13F42597BDF9}" presName="compNode" presStyleCnt="0"/>
      <dgm:spPr/>
    </dgm:pt>
    <dgm:pt modelId="{6D5ECDC2-3240-4C40-9364-5911F5C70082}" type="pres">
      <dgm:prSet presAssocID="{7DAAE86D-6187-D94E-80ED-13F42597BDF9}" presName="bgRect" presStyleLbl="bgShp" presStyleIdx="5" presStyleCnt="6"/>
      <dgm:spPr/>
    </dgm:pt>
    <dgm:pt modelId="{8FAC715E-D9BA-4A32-8062-FC816E5DCE5E}" type="pres">
      <dgm:prSet presAssocID="{7DAAE86D-6187-D94E-80ED-13F42597BDF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0F02A4F8-7E6B-4FA0-981E-01F439ADCB27}" type="pres">
      <dgm:prSet presAssocID="{7DAAE86D-6187-D94E-80ED-13F42597BDF9}" presName="spaceRect" presStyleCnt="0"/>
      <dgm:spPr/>
    </dgm:pt>
    <dgm:pt modelId="{47EA27EB-EF2C-477D-9A6A-B465EE3FEAFC}" type="pres">
      <dgm:prSet presAssocID="{7DAAE86D-6187-D94E-80ED-13F42597BDF9}" presName="parTx" presStyleLbl="revTx" presStyleIdx="10" presStyleCnt="12">
        <dgm:presLayoutVars>
          <dgm:chMax val="0"/>
          <dgm:chPref val="0"/>
        </dgm:presLayoutVars>
      </dgm:prSet>
      <dgm:spPr/>
    </dgm:pt>
    <dgm:pt modelId="{99E77C1E-2C6B-4EB7-81A2-BFFC52C874CC}" type="pres">
      <dgm:prSet presAssocID="{7DAAE86D-6187-D94E-80ED-13F42597BDF9}" presName="desTx" presStyleLbl="revTx" presStyleIdx="11" presStyleCnt="12">
        <dgm:presLayoutVars/>
      </dgm:prSet>
      <dgm:spPr/>
    </dgm:pt>
  </dgm:ptLst>
  <dgm:cxnLst>
    <dgm:cxn modelId="{B0BA0A05-6462-DB45-97F5-4E36ACA7BD91}" type="presOf" srcId="{D4EB65A9-1111-FC47-BE4C-4643CD589E83}" destId="{99E77C1E-2C6B-4EB7-81A2-BFFC52C874CC}" srcOrd="0" destOrd="0" presId="urn:microsoft.com/office/officeart/2018/2/layout/IconVerticalSolidList"/>
    <dgm:cxn modelId="{26078915-04BF-6540-B4F0-02571D9DFA91}" type="presOf" srcId="{26C47D3B-440D-6C42-8E7E-1A9F92880166}" destId="{870E8F56-A13C-43F7-91DF-E03CA1FC80C9}" srcOrd="0" destOrd="0" presId="urn:microsoft.com/office/officeart/2018/2/layout/IconVerticalSolidList"/>
    <dgm:cxn modelId="{EE81903A-AB09-644A-9531-4155C9319717}" srcId="{F19B7428-D4E1-2A45-8029-3EF1D0B27792}" destId="{26C47D3B-440D-6C42-8E7E-1A9F92880166}" srcOrd="3" destOrd="0" parTransId="{CCD99291-D734-E948-9511-D9750BD2F174}" sibTransId="{D030BF58-2356-394E-857D-397FBFC4DA1F}"/>
    <dgm:cxn modelId="{65B4CD3F-95B9-DF46-8738-5451144FC1B2}" srcId="{26C47D3B-440D-6C42-8E7E-1A9F92880166}" destId="{678D33FF-11DF-F840-8DD1-32016F25787A}" srcOrd="0" destOrd="0" parTransId="{60AA73B5-BC46-CC4B-A99B-9D0955738FD3}" sibTransId="{29901B9D-66E9-F942-B0EB-123E345279BC}"/>
    <dgm:cxn modelId="{B1690440-B150-774F-A05D-931B6C00A1D9}" type="presOf" srcId="{3AF5C51C-36CF-944F-990E-DBA96EAB89AB}" destId="{3AEDD4DE-2B10-45D3-9711-2672D9BF8819}" srcOrd="0" destOrd="0" presId="urn:microsoft.com/office/officeart/2018/2/layout/IconVerticalSolidList"/>
    <dgm:cxn modelId="{78047A44-263C-D744-BDE5-C67F7681B474}" type="presOf" srcId="{F19B7428-D4E1-2A45-8029-3EF1D0B27792}" destId="{86745EC8-582A-46D5-9F70-B36733DE7A7D}" srcOrd="0" destOrd="0" presId="urn:microsoft.com/office/officeart/2018/2/layout/IconVerticalSolidList"/>
    <dgm:cxn modelId="{0239284C-1469-6340-8731-776A6DA69262}" srcId="{3AF5C51C-36CF-944F-990E-DBA96EAB89AB}" destId="{371A30B7-832B-5443-8C12-7AD307DAC665}" srcOrd="0" destOrd="0" parTransId="{F0B9B767-7E17-4743-8A0F-DE8D6F13DAC9}" sibTransId="{357D93D8-7387-2548-A598-F4273FE8F27C}"/>
    <dgm:cxn modelId="{637B8D4E-400E-5C4B-B66C-0E9B7D4A8E3C}" srcId="{F19B7428-D4E1-2A45-8029-3EF1D0B27792}" destId="{5063F42A-C93F-6C4B-83EE-3667C89EEC32}" srcOrd="4" destOrd="0" parTransId="{73FA6CFD-B52E-7043-BD0D-E19C7EFC8044}" sibTransId="{1C471C20-2A77-DB42-B7DE-38D916D0FAAB}"/>
    <dgm:cxn modelId="{3AAB7057-182E-A247-8EB5-FF2A42F13950}" srcId="{5063F42A-C93F-6C4B-83EE-3667C89EEC32}" destId="{E7535836-AFC3-414F-9399-5583D363CBF5}" srcOrd="0" destOrd="0" parTransId="{2524F8D5-0492-E34C-954D-E9F124D72272}" sibTransId="{340A748C-57F9-4842-AB77-0C2735650E63}"/>
    <dgm:cxn modelId="{4EAB5B5D-DAE4-C247-8248-7290F708A286}" type="presOf" srcId="{371A30B7-832B-5443-8C12-7AD307DAC665}" destId="{61C97F67-6184-4713-AD35-FFED34D47E1D}" srcOrd="0" destOrd="0" presId="urn:microsoft.com/office/officeart/2018/2/layout/IconVerticalSolidList"/>
    <dgm:cxn modelId="{84DDE164-02B3-844F-B4EF-AA7C04386D3C}" type="presOf" srcId="{4CC452BF-A9D7-F14B-B393-F03486164AC2}" destId="{72F88F86-675B-4771-BA31-96B3E92EFC6E}" srcOrd="0" destOrd="0" presId="urn:microsoft.com/office/officeart/2018/2/layout/IconVerticalSolidList"/>
    <dgm:cxn modelId="{39D3E77E-7DF2-0E42-AB56-3F0BC025F627}" type="presOf" srcId="{678D33FF-11DF-F840-8DD1-32016F25787A}" destId="{938665B0-E79B-426F-934C-39AD484A964E}" srcOrd="0" destOrd="0" presId="urn:microsoft.com/office/officeart/2018/2/layout/IconVerticalSolidList"/>
    <dgm:cxn modelId="{0368B17F-F235-7A4D-99A8-045FD4EE711C}" type="presOf" srcId="{A43A7F6D-C08C-B941-B9C0-E26EE6D2B1FA}" destId="{9489EB5B-D6C7-4254-97E5-667E5BE2FCB7}" srcOrd="0" destOrd="0" presId="urn:microsoft.com/office/officeart/2018/2/layout/IconVerticalSolidList"/>
    <dgm:cxn modelId="{C628C57F-08ED-E049-8022-5AC269203FC8}" srcId="{7DAAE86D-6187-D94E-80ED-13F42597BDF9}" destId="{D4EB65A9-1111-FC47-BE4C-4643CD589E83}" srcOrd="0" destOrd="0" parTransId="{934F8D92-15A7-6641-8137-5EFE936EF652}" sibTransId="{ECD96AEE-4F93-5446-A7DC-DBEC31B94EE7}"/>
    <dgm:cxn modelId="{3242EC82-8231-C641-B8A6-B8EEA9BCAD47}" srcId="{F19B7428-D4E1-2A45-8029-3EF1D0B27792}" destId="{7DAAE86D-6187-D94E-80ED-13F42597BDF9}" srcOrd="5" destOrd="0" parTransId="{DF071AFD-4D7F-5D47-8A2E-6B896187D10C}" sibTransId="{AE75CA50-2617-EA45-A61E-C0982BD0A384}"/>
    <dgm:cxn modelId="{54AE9783-2B88-704D-A7A6-C47C7C0FC1FB}" srcId="{F19B7428-D4E1-2A45-8029-3EF1D0B27792}" destId="{3AF5C51C-36CF-944F-990E-DBA96EAB89AB}" srcOrd="0" destOrd="0" parTransId="{D08D390C-9928-8A48-9B89-001E67D294ED}" sibTransId="{56540C94-DB5A-9542-AD67-79267FB4129A}"/>
    <dgm:cxn modelId="{746A8984-79FC-6449-B9E7-CD3C2A2D8AD1}" type="presOf" srcId="{CF44EA12-077D-774F-ABE0-F2FAC9BDA071}" destId="{27A39DCE-75CD-4218-80D6-93D6248CCFF2}" srcOrd="0" destOrd="0" presId="urn:microsoft.com/office/officeart/2018/2/layout/IconVerticalSolidList"/>
    <dgm:cxn modelId="{C5A7B9A3-7178-5542-9570-05ACA575188C}" srcId="{F19B7428-D4E1-2A45-8029-3EF1D0B27792}" destId="{4CC452BF-A9D7-F14B-B393-F03486164AC2}" srcOrd="2" destOrd="0" parTransId="{C9EC759B-E4FD-0748-A4E9-D4C02F4EE275}" sibTransId="{38DE74BC-E36A-4743-ADF7-46442B4CF3AD}"/>
    <dgm:cxn modelId="{AD1D8EDA-C4A4-E34C-B14E-C7014C09CAFC}" type="presOf" srcId="{7DAAE86D-6187-D94E-80ED-13F42597BDF9}" destId="{47EA27EB-EF2C-477D-9A6A-B465EE3FEAFC}" srcOrd="0" destOrd="0" presId="urn:microsoft.com/office/officeart/2018/2/layout/IconVerticalSolidList"/>
    <dgm:cxn modelId="{FA4E86E7-EAE6-464E-BC77-B25417CFDA40}" srcId="{CD2D169E-5C78-C542-86C4-3A55D5A12655}" destId="{A43A7F6D-C08C-B941-B9C0-E26EE6D2B1FA}" srcOrd="0" destOrd="0" parTransId="{D4B804B0-0E65-E142-8075-72A1B08EB36D}" sibTransId="{D64E439D-C761-A64A-98DC-A7C7D81BACC1}"/>
    <dgm:cxn modelId="{D9D93EE9-BD4E-3048-91CB-868264B2A50B}" srcId="{F19B7428-D4E1-2A45-8029-3EF1D0B27792}" destId="{CD2D169E-5C78-C542-86C4-3A55D5A12655}" srcOrd="1" destOrd="0" parTransId="{93350742-EA4E-8245-AF5B-8899CAC4F543}" sibTransId="{2ACE14DB-78C4-1240-83C1-A11FAE7240EE}"/>
    <dgm:cxn modelId="{663B75F0-8B38-074A-B1A7-317CE380BC1A}" type="presOf" srcId="{5063F42A-C93F-6C4B-83EE-3667C89EEC32}" destId="{A7E0C4E9-1128-44DE-8023-CC6C86E8D5F8}" srcOrd="0" destOrd="0" presId="urn:microsoft.com/office/officeart/2018/2/layout/IconVerticalSolidList"/>
    <dgm:cxn modelId="{E73E20F2-7406-D54C-B5EC-E65980E96483}" srcId="{4CC452BF-A9D7-F14B-B393-F03486164AC2}" destId="{CF44EA12-077D-774F-ABE0-F2FAC9BDA071}" srcOrd="0" destOrd="0" parTransId="{5A7415BA-B183-7C4A-BDC0-B7D612D04044}" sibTransId="{9B0A9042-E8F1-9E4C-AD88-5A3498075ADB}"/>
    <dgm:cxn modelId="{1C04BEF7-37D9-3244-AD79-310731ECB67B}" type="presOf" srcId="{CD2D169E-5C78-C542-86C4-3A55D5A12655}" destId="{A2548666-5F64-4692-A409-678D059867CA}" srcOrd="0" destOrd="0" presId="urn:microsoft.com/office/officeart/2018/2/layout/IconVerticalSolidList"/>
    <dgm:cxn modelId="{1A91DDFF-1256-F043-9519-05A80F125C9B}" type="presOf" srcId="{E7535836-AFC3-414F-9399-5583D363CBF5}" destId="{3F3FC880-4159-4BF6-AF72-22484CD6C20D}" srcOrd="0" destOrd="0" presId="urn:microsoft.com/office/officeart/2018/2/layout/IconVerticalSolidList"/>
    <dgm:cxn modelId="{17C25AFF-6E3E-044D-B41A-AD124C17D644}" type="presParOf" srcId="{86745EC8-582A-46D5-9F70-B36733DE7A7D}" destId="{7F709D16-3268-4B9E-A4B3-D6D98E33FDDB}" srcOrd="0" destOrd="0" presId="urn:microsoft.com/office/officeart/2018/2/layout/IconVerticalSolidList"/>
    <dgm:cxn modelId="{7A013A71-9714-D243-875D-F9A1EA363FC7}" type="presParOf" srcId="{7F709D16-3268-4B9E-A4B3-D6D98E33FDDB}" destId="{1D74761A-74D5-434A-9F1E-445A391C7378}" srcOrd="0" destOrd="0" presId="urn:microsoft.com/office/officeart/2018/2/layout/IconVerticalSolidList"/>
    <dgm:cxn modelId="{C5D2026D-DEBE-7E44-9578-65281E1DF222}" type="presParOf" srcId="{7F709D16-3268-4B9E-A4B3-D6D98E33FDDB}" destId="{DAA4142D-3337-448A-8057-E51571DFAFC0}" srcOrd="1" destOrd="0" presId="urn:microsoft.com/office/officeart/2018/2/layout/IconVerticalSolidList"/>
    <dgm:cxn modelId="{E98200F0-49F3-654B-BB38-76435F2D5D69}" type="presParOf" srcId="{7F709D16-3268-4B9E-A4B3-D6D98E33FDDB}" destId="{59DD484E-6673-4D64-90F5-62875E557DEB}" srcOrd="2" destOrd="0" presId="urn:microsoft.com/office/officeart/2018/2/layout/IconVerticalSolidList"/>
    <dgm:cxn modelId="{A3D39068-8E5B-4644-A18A-1C674C2AF0F3}" type="presParOf" srcId="{7F709D16-3268-4B9E-A4B3-D6D98E33FDDB}" destId="{3AEDD4DE-2B10-45D3-9711-2672D9BF8819}" srcOrd="3" destOrd="0" presId="urn:microsoft.com/office/officeart/2018/2/layout/IconVerticalSolidList"/>
    <dgm:cxn modelId="{998A7368-C499-8841-92D6-A8B9A120D63E}" type="presParOf" srcId="{7F709D16-3268-4B9E-A4B3-D6D98E33FDDB}" destId="{61C97F67-6184-4713-AD35-FFED34D47E1D}" srcOrd="4" destOrd="0" presId="urn:microsoft.com/office/officeart/2018/2/layout/IconVerticalSolidList"/>
    <dgm:cxn modelId="{110A6644-2485-7A44-849D-136C8C5F6F17}" type="presParOf" srcId="{86745EC8-582A-46D5-9F70-B36733DE7A7D}" destId="{6B86BCA9-8275-4B3E-8073-A6E6CD2286FC}" srcOrd="1" destOrd="0" presId="urn:microsoft.com/office/officeart/2018/2/layout/IconVerticalSolidList"/>
    <dgm:cxn modelId="{E87B779E-953A-4E43-B882-94C552F85353}" type="presParOf" srcId="{86745EC8-582A-46D5-9F70-B36733DE7A7D}" destId="{2FAF4CC2-E7CC-419B-BC04-4A5E45F96EA5}" srcOrd="2" destOrd="0" presId="urn:microsoft.com/office/officeart/2018/2/layout/IconVerticalSolidList"/>
    <dgm:cxn modelId="{BC87446E-F886-2B4D-8D12-1C048B0ED8F4}" type="presParOf" srcId="{2FAF4CC2-E7CC-419B-BC04-4A5E45F96EA5}" destId="{668BD93B-A46E-4ADA-BC03-56DD9A6BADB6}" srcOrd="0" destOrd="0" presId="urn:microsoft.com/office/officeart/2018/2/layout/IconVerticalSolidList"/>
    <dgm:cxn modelId="{97F86407-06A3-AC43-B28C-04CF1E6FA006}" type="presParOf" srcId="{2FAF4CC2-E7CC-419B-BC04-4A5E45F96EA5}" destId="{7D7B43E5-8BB2-40E0-8D21-A192E4D3B472}" srcOrd="1" destOrd="0" presId="urn:microsoft.com/office/officeart/2018/2/layout/IconVerticalSolidList"/>
    <dgm:cxn modelId="{9EDB105D-F0BE-9E47-AFF1-FD93C380E818}" type="presParOf" srcId="{2FAF4CC2-E7CC-419B-BC04-4A5E45F96EA5}" destId="{E06CCC3B-7E9B-4107-BE03-B003DEBAD8CB}" srcOrd="2" destOrd="0" presId="urn:microsoft.com/office/officeart/2018/2/layout/IconVerticalSolidList"/>
    <dgm:cxn modelId="{7EDEB1B0-A3B5-3346-A3D5-8E36828EFB91}" type="presParOf" srcId="{2FAF4CC2-E7CC-419B-BC04-4A5E45F96EA5}" destId="{A2548666-5F64-4692-A409-678D059867CA}" srcOrd="3" destOrd="0" presId="urn:microsoft.com/office/officeart/2018/2/layout/IconVerticalSolidList"/>
    <dgm:cxn modelId="{A6AB5FF6-25C4-3744-85A4-D6B815F57392}" type="presParOf" srcId="{2FAF4CC2-E7CC-419B-BC04-4A5E45F96EA5}" destId="{9489EB5B-D6C7-4254-97E5-667E5BE2FCB7}" srcOrd="4" destOrd="0" presId="urn:microsoft.com/office/officeart/2018/2/layout/IconVerticalSolidList"/>
    <dgm:cxn modelId="{0DA9E66C-97EE-8B49-9319-4CA98E2114C8}" type="presParOf" srcId="{86745EC8-582A-46D5-9F70-B36733DE7A7D}" destId="{785D72E8-C46E-41B9-89E2-4675A5D85A7B}" srcOrd="3" destOrd="0" presId="urn:microsoft.com/office/officeart/2018/2/layout/IconVerticalSolidList"/>
    <dgm:cxn modelId="{299D2FAA-DD4D-8249-979E-D3759EB54BDE}" type="presParOf" srcId="{86745EC8-582A-46D5-9F70-B36733DE7A7D}" destId="{2F74719A-8693-472C-88B3-4FB94D10C144}" srcOrd="4" destOrd="0" presId="urn:microsoft.com/office/officeart/2018/2/layout/IconVerticalSolidList"/>
    <dgm:cxn modelId="{29F52EBD-569E-8641-965D-D84C7BB5E0D3}" type="presParOf" srcId="{2F74719A-8693-472C-88B3-4FB94D10C144}" destId="{7F9EED19-CC20-4CD1-82A7-3DF0B15B357E}" srcOrd="0" destOrd="0" presId="urn:microsoft.com/office/officeart/2018/2/layout/IconVerticalSolidList"/>
    <dgm:cxn modelId="{FCE09663-82DD-454E-9601-2B9808A6484A}" type="presParOf" srcId="{2F74719A-8693-472C-88B3-4FB94D10C144}" destId="{025A369E-724C-4B7A-BCC0-DE45F1236985}" srcOrd="1" destOrd="0" presId="urn:microsoft.com/office/officeart/2018/2/layout/IconVerticalSolidList"/>
    <dgm:cxn modelId="{B2CA2028-CD93-9E49-B47C-82550AF61980}" type="presParOf" srcId="{2F74719A-8693-472C-88B3-4FB94D10C144}" destId="{836985F8-FDB5-4FF5-90EE-21AAA822C46B}" srcOrd="2" destOrd="0" presId="urn:microsoft.com/office/officeart/2018/2/layout/IconVerticalSolidList"/>
    <dgm:cxn modelId="{5BA502B1-9F1C-5647-BADD-98454B54CD63}" type="presParOf" srcId="{2F74719A-8693-472C-88B3-4FB94D10C144}" destId="{72F88F86-675B-4771-BA31-96B3E92EFC6E}" srcOrd="3" destOrd="0" presId="urn:microsoft.com/office/officeart/2018/2/layout/IconVerticalSolidList"/>
    <dgm:cxn modelId="{2CB64EF0-E8CC-134C-9D1D-6CA78005AC5A}" type="presParOf" srcId="{2F74719A-8693-472C-88B3-4FB94D10C144}" destId="{27A39DCE-75CD-4218-80D6-93D6248CCFF2}" srcOrd="4" destOrd="0" presId="urn:microsoft.com/office/officeart/2018/2/layout/IconVerticalSolidList"/>
    <dgm:cxn modelId="{85D977BD-94D8-FF46-A1DA-641CF5CABB77}" type="presParOf" srcId="{86745EC8-582A-46D5-9F70-B36733DE7A7D}" destId="{2F656B80-C14B-43C3-AEAE-8965C1DB36AD}" srcOrd="5" destOrd="0" presId="urn:microsoft.com/office/officeart/2018/2/layout/IconVerticalSolidList"/>
    <dgm:cxn modelId="{E723ADDD-B903-3742-9AF3-4B69EA0F1F27}" type="presParOf" srcId="{86745EC8-582A-46D5-9F70-B36733DE7A7D}" destId="{E578A1B3-B065-4C68-91FE-28A3C62B9411}" srcOrd="6" destOrd="0" presId="urn:microsoft.com/office/officeart/2018/2/layout/IconVerticalSolidList"/>
    <dgm:cxn modelId="{312A0A7E-3FA0-C244-B5BB-78CAEBAC1863}" type="presParOf" srcId="{E578A1B3-B065-4C68-91FE-28A3C62B9411}" destId="{AE971369-B59D-4387-88EF-C65AB1A8C894}" srcOrd="0" destOrd="0" presId="urn:microsoft.com/office/officeart/2018/2/layout/IconVerticalSolidList"/>
    <dgm:cxn modelId="{3991D550-D551-B045-9BA4-53EA8B15CADF}" type="presParOf" srcId="{E578A1B3-B065-4C68-91FE-28A3C62B9411}" destId="{DF909DBB-4872-48DD-B3C0-0D1B0E0756A7}" srcOrd="1" destOrd="0" presId="urn:microsoft.com/office/officeart/2018/2/layout/IconVerticalSolidList"/>
    <dgm:cxn modelId="{09820C58-4DEB-E344-8D90-99416E387718}" type="presParOf" srcId="{E578A1B3-B065-4C68-91FE-28A3C62B9411}" destId="{71336D9F-67FB-4EE9-9426-389254E2F44D}" srcOrd="2" destOrd="0" presId="urn:microsoft.com/office/officeart/2018/2/layout/IconVerticalSolidList"/>
    <dgm:cxn modelId="{B7695C60-E7DD-ED49-A351-84B2AAEA5E26}" type="presParOf" srcId="{E578A1B3-B065-4C68-91FE-28A3C62B9411}" destId="{870E8F56-A13C-43F7-91DF-E03CA1FC80C9}" srcOrd="3" destOrd="0" presId="urn:microsoft.com/office/officeart/2018/2/layout/IconVerticalSolidList"/>
    <dgm:cxn modelId="{FF02AC26-4E18-564C-B17F-FAB4D5E0347E}" type="presParOf" srcId="{E578A1B3-B065-4C68-91FE-28A3C62B9411}" destId="{938665B0-E79B-426F-934C-39AD484A964E}" srcOrd="4" destOrd="0" presId="urn:microsoft.com/office/officeart/2018/2/layout/IconVerticalSolidList"/>
    <dgm:cxn modelId="{A0635D5B-B9E8-A048-B199-0B7CE3375578}" type="presParOf" srcId="{86745EC8-582A-46D5-9F70-B36733DE7A7D}" destId="{BAE6E2D3-C421-40CD-8493-1D88CD379F57}" srcOrd="7" destOrd="0" presId="urn:microsoft.com/office/officeart/2018/2/layout/IconVerticalSolidList"/>
    <dgm:cxn modelId="{B3FD8CB2-2FF3-A843-968F-A289C576B30C}" type="presParOf" srcId="{86745EC8-582A-46D5-9F70-B36733DE7A7D}" destId="{08800F85-F6B5-4A0E-BF61-BAD7EFB45BE0}" srcOrd="8" destOrd="0" presId="urn:microsoft.com/office/officeart/2018/2/layout/IconVerticalSolidList"/>
    <dgm:cxn modelId="{92533314-7C08-6E48-A72D-8854268229CC}" type="presParOf" srcId="{08800F85-F6B5-4A0E-BF61-BAD7EFB45BE0}" destId="{11114B49-5C71-43DB-8007-F16D0AD149ED}" srcOrd="0" destOrd="0" presId="urn:microsoft.com/office/officeart/2018/2/layout/IconVerticalSolidList"/>
    <dgm:cxn modelId="{AF9C6165-ECB5-DA46-8738-A4D9EED325D3}" type="presParOf" srcId="{08800F85-F6B5-4A0E-BF61-BAD7EFB45BE0}" destId="{E327A02E-2573-4BEC-81A7-260C3BA6FF1A}" srcOrd="1" destOrd="0" presId="urn:microsoft.com/office/officeart/2018/2/layout/IconVerticalSolidList"/>
    <dgm:cxn modelId="{B0C521A7-6524-794C-909B-FBC11BEE6B2D}" type="presParOf" srcId="{08800F85-F6B5-4A0E-BF61-BAD7EFB45BE0}" destId="{A095BA00-3498-45DE-8FFD-C0A6353ACD43}" srcOrd="2" destOrd="0" presId="urn:microsoft.com/office/officeart/2018/2/layout/IconVerticalSolidList"/>
    <dgm:cxn modelId="{4FD35B71-82D3-974B-9860-B14022FC1A0A}" type="presParOf" srcId="{08800F85-F6B5-4A0E-BF61-BAD7EFB45BE0}" destId="{A7E0C4E9-1128-44DE-8023-CC6C86E8D5F8}" srcOrd="3" destOrd="0" presId="urn:microsoft.com/office/officeart/2018/2/layout/IconVerticalSolidList"/>
    <dgm:cxn modelId="{E27A64F5-80A2-7045-B631-74F2C5218691}" type="presParOf" srcId="{08800F85-F6B5-4A0E-BF61-BAD7EFB45BE0}" destId="{3F3FC880-4159-4BF6-AF72-22484CD6C20D}" srcOrd="4" destOrd="0" presId="urn:microsoft.com/office/officeart/2018/2/layout/IconVerticalSolidList"/>
    <dgm:cxn modelId="{4C183D17-F1A9-7D4E-A4E5-8FBA1EE07192}" type="presParOf" srcId="{86745EC8-582A-46D5-9F70-B36733DE7A7D}" destId="{CAA7CF2B-79A4-4363-9244-CA6D08DE32FF}" srcOrd="9" destOrd="0" presId="urn:microsoft.com/office/officeart/2018/2/layout/IconVerticalSolidList"/>
    <dgm:cxn modelId="{9D96D842-CE48-1241-AF63-564637C9EE57}" type="presParOf" srcId="{86745EC8-582A-46D5-9F70-B36733DE7A7D}" destId="{687A5543-7657-4A56-A1D9-E68F5F2880D0}" srcOrd="10" destOrd="0" presId="urn:microsoft.com/office/officeart/2018/2/layout/IconVerticalSolidList"/>
    <dgm:cxn modelId="{AC00510C-44EF-C247-80B5-7E4E055D53CB}" type="presParOf" srcId="{687A5543-7657-4A56-A1D9-E68F5F2880D0}" destId="{6D5ECDC2-3240-4C40-9364-5911F5C70082}" srcOrd="0" destOrd="0" presId="urn:microsoft.com/office/officeart/2018/2/layout/IconVerticalSolidList"/>
    <dgm:cxn modelId="{BB6C7A7A-6C0F-0549-9E51-4DBB87368D89}" type="presParOf" srcId="{687A5543-7657-4A56-A1D9-E68F5F2880D0}" destId="{8FAC715E-D9BA-4A32-8062-FC816E5DCE5E}" srcOrd="1" destOrd="0" presId="urn:microsoft.com/office/officeart/2018/2/layout/IconVerticalSolidList"/>
    <dgm:cxn modelId="{0713FE93-2D8B-8841-92B2-B33F38998EA2}" type="presParOf" srcId="{687A5543-7657-4A56-A1D9-E68F5F2880D0}" destId="{0F02A4F8-7E6B-4FA0-981E-01F439ADCB27}" srcOrd="2" destOrd="0" presId="urn:microsoft.com/office/officeart/2018/2/layout/IconVerticalSolidList"/>
    <dgm:cxn modelId="{EC971B5B-61EA-FF42-BDDC-630AEF7654CE}" type="presParOf" srcId="{687A5543-7657-4A56-A1D9-E68F5F2880D0}" destId="{47EA27EB-EF2C-477D-9A6A-B465EE3FEAFC}" srcOrd="3" destOrd="0" presId="urn:microsoft.com/office/officeart/2018/2/layout/IconVerticalSolidList"/>
    <dgm:cxn modelId="{F908CEEB-17A7-534F-A203-CF21D166904E}" type="presParOf" srcId="{687A5543-7657-4A56-A1D9-E68F5F2880D0}" destId="{99E77C1E-2C6B-4EB7-81A2-BFFC52C874C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99F38-F03A-424E-963E-283049F740D4}">
      <dsp:nvSpPr>
        <dsp:cNvPr id="0" name=""/>
        <dsp:cNvSpPr/>
      </dsp:nvSpPr>
      <dsp:spPr>
        <a:xfrm>
          <a:off x="0" y="201831"/>
          <a:ext cx="8914415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858" tIns="208280" rIns="69185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200" kern="1200" dirty="0"/>
            <a:t>As a plain text file. Each line holds one record, with fields separated by delimiters (e.g., commas or tabs)</a:t>
          </a:r>
        </a:p>
      </dsp:txBody>
      <dsp:txXfrm>
        <a:off x="0" y="201831"/>
        <a:ext cx="8914415" cy="992250"/>
      </dsp:txXfrm>
    </dsp:sp>
    <dsp:sp modelId="{8FAFB522-6E94-D04D-A962-3BF8774B3C80}">
      <dsp:nvSpPr>
        <dsp:cNvPr id="0" name=""/>
        <dsp:cNvSpPr/>
      </dsp:nvSpPr>
      <dsp:spPr>
        <a:xfrm>
          <a:off x="445720" y="54231"/>
          <a:ext cx="624009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61" tIns="0" rIns="235861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Simple file</a:t>
          </a:r>
        </a:p>
      </dsp:txBody>
      <dsp:txXfrm>
        <a:off x="460130" y="68641"/>
        <a:ext cx="6211270" cy="266379"/>
      </dsp:txXfrm>
    </dsp:sp>
    <dsp:sp modelId="{DE5B8E34-AF4F-9E4B-B494-DCC3EBFF04C0}">
      <dsp:nvSpPr>
        <dsp:cNvPr id="0" name=""/>
        <dsp:cNvSpPr/>
      </dsp:nvSpPr>
      <dsp:spPr>
        <a:xfrm>
          <a:off x="0" y="1395681"/>
          <a:ext cx="8914415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858" tIns="208280" rIns="69185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As a collection of tables (relations) consisting of rows and column. A primary key is used to uniquely identify each row.</a:t>
          </a:r>
        </a:p>
      </dsp:txBody>
      <dsp:txXfrm>
        <a:off x="0" y="1395681"/>
        <a:ext cx="8914415" cy="992250"/>
      </dsp:txXfrm>
    </dsp:sp>
    <dsp:sp modelId="{A1011DC2-91E9-404A-BEDB-F6648C55F4A8}">
      <dsp:nvSpPr>
        <dsp:cNvPr id="0" name=""/>
        <dsp:cNvSpPr/>
      </dsp:nvSpPr>
      <dsp:spPr>
        <a:xfrm>
          <a:off x="445720" y="1248082"/>
          <a:ext cx="624009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61" tIns="0" rIns="235861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RDBS</a:t>
          </a:r>
        </a:p>
      </dsp:txBody>
      <dsp:txXfrm>
        <a:off x="460130" y="1262492"/>
        <a:ext cx="6211270" cy="266379"/>
      </dsp:txXfrm>
    </dsp:sp>
    <dsp:sp modelId="{B948AB85-DEFB-284B-B23E-4CB26CA409AF}">
      <dsp:nvSpPr>
        <dsp:cNvPr id="0" name=""/>
        <dsp:cNvSpPr/>
      </dsp:nvSpPr>
      <dsp:spPr>
        <a:xfrm>
          <a:off x="0" y="2589531"/>
          <a:ext cx="8914415" cy="677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858" tIns="208280" rIns="69185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 stored in the form of ‘objects’ directly (like OOP)</a:t>
          </a:r>
        </a:p>
      </dsp:txBody>
      <dsp:txXfrm>
        <a:off x="0" y="2589531"/>
        <a:ext cx="8914415" cy="677250"/>
      </dsp:txXfrm>
    </dsp:sp>
    <dsp:sp modelId="{68957059-8F8A-0644-B6E2-203751A239E1}">
      <dsp:nvSpPr>
        <dsp:cNvPr id="0" name=""/>
        <dsp:cNvSpPr/>
      </dsp:nvSpPr>
      <dsp:spPr>
        <a:xfrm>
          <a:off x="445720" y="2441931"/>
          <a:ext cx="624009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61" tIns="0" rIns="235861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Object oriented</a:t>
          </a:r>
        </a:p>
      </dsp:txBody>
      <dsp:txXfrm>
        <a:off x="460130" y="2456341"/>
        <a:ext cx="6211270" cy="266379"/>
      </dsp:txXfrm>
    </dsp:sp>
    <dsp:sp modelId="{3346E5E7-681F-6B49-8577-FD665135923D}">
      <dsp:nvSpPr>
        <dsp:cNvPr id="0" name=""/>
        <dsp:cNvSpPr/>
      </dsp:nvSpPr>
      <dsp:spPr>
        <a:xfrm>
          <a:off x="0" y="3468382"/>
          <a:ext cx="8914415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1858" tIns="208280" rIns="69185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Non relational – database modelled </a:t>
          </a:r>
          <a:r>
            <a:rPr lang="en-AU" sz="2200" kern="1200" dirty="0"/>
            <a:t>other than the tabular relations. Covers a wide range of database types. </a:t>
          </a:r>
          <a:endParaRPr lang="en-US" sz="2200" kern="1200" dirty="0"/>
        </a:p>
      </dsp:txBody>
      <dsp:txXfrm>
        <a:off x="0" y="3468382"/>
        <a:ext cx="8914415" cy="992250"/>
      </dsp:txXfrm>
    </dsp:sp>
    <dsp:sp modelId="{FD99B74E-B59B-C34C-8AED-17392AF27FE6}">
      <dsp:nvSpPr>
        <dsp:cNvPr id="0" name=""/>
        <dsp:cNvSpPr/>
      </dsp:nvSpPr>
      <dsp:spPr>
        <a:xfrm>
          <a:off x="445720" y="3320781"/>
          <a:ext cx="6240090" cy="295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5861" tIns="0" rIns="235861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No-SQL</a:t>
          </a:r>
        </a:p>
      </dsp:txBody>
      <dsp:txXfrm>
        <a:off x="460130" y="3335191"/>
        <a:ext cx="6211270" cy="2663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4761A-74D5-434A-9F1E-445A391C7378}">
      <dsp:nvSpPr>
        <dsp:cNvPr id="0" name=""/>
        <dsp:cNvSpPr/>
      </dsp:nvSpPr>
      <dsp:spPr>
        <a:xfrm>
          <a:off x="0" y="3551"/>
          <a:ext cx="8467006" cy="60273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4142D-3337-448A-8057-E51571DFAFC0}">
      <dsp:nvSpPr>
        <dsp:cNvPr id="0" name=""/>
        <dsp:cNvSpPr/>
      </dsp:nvSpPr>
      <dsp:spPr>
        <a:xfrm>
          <a:off x="182327" y="139167"/>
          <a:ext cx="331505" cy="3315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DD4DE-2B10-45D3-9711-2672D9BF8819}">
      <dsp:nvSpPr>
        <dsp:cNvPr id="0" name=""/>
        <dsp:cNvSpPr/>
      </dsp:nvSpPr>
      <dsp:spPr>
        <a:xfrm>
          <a:off x="696160" y="3551"/>
          <a:ext cx="3810152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Centralized</a:t>
          </a:r>
        </a:p>
      </dsp:txBody>
      <dsp:txXfrm>
        <a:off x="696160" y="3551"/>
        <a:ext cx="3810152" cy="602736"/>
      </dsp:txXfrm>
    </dsp:sp>
    <dsp:sp modelId="{61C97F67-6184-4713-AD35-FFED34D47E1D}">
      <dsp:nvSpPr>
        <dsp:cNvPr id="0" name=""/>
        <dsp:cNvSpPr/>
      </dsp:nvSpPr>
      <dsp:spPr>
        <a:xfrm>
          <a:off x="4506313" y="3551"/>
          <a:ext cx="3960011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stored in one location</a:t>
          </a:r>
        </a:p>
      </dsp:txBody>
      <dsp:txXfrm>
        <a:off x="4506313" y="3551"/>
        <a:ext cx="3960011" cy="602736"/>
      </dsp:txXfrm>
    </dsp:sp>
    <dsp:sp modelId="{668BD93B-A46E-4ADA-BC03-56DD9A6BADB6}">
      <dsp:nvSpPr>
        <dsp:cNvPr id="0" name=""/>
        <dsp:cNvSpPr/>
      </dsp:nvSpPr>
      <dsp:spPr>
        <a:xfrm>
          <a:off x="0" y="756972"/>
          <a:ext cx="8467006" cy="60273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B43E5-8BB2-40E0-8D21-A192E4D3B472}">
      <dsp:nvSpPr>
        <dsp:cNvPr id="0" name=""/>
        <dsp:cNvSpPr/>
      </dsp:nvSpPr>
      <dsp:spPr>
        <a:xfrm>
          <a:off x="182327" y="892588"/>
          <a:ext cx="331505" cy="3315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548666-5F64-4692-A409-678D059867CA}">
      <dsp:nvSpPr>
        <dsp:cNvPr id="0" name=""/>
        <dsp:cNvSpPr/>
      </dsp:nvSpPr>
      <dsp:spPr>
        <a:xfrm>
          <a:off x="696160" y="756972"/>
          <a:ext cx="3810152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Distributed</a:t>
          </a:r>
        </a:p>
      </dsp:txBody>
      <dsp:txXfrm>
        <a:off x="696160" y="756972"/>
        <a:ext cx="3810152" cy="602736"/>
      </dsp:txXfrm>
    </dsp:sp>
    <dsp:sp modelId="{9489EB5B-D6C7-4254-97E5-667E5BE2FCB7}">
      <dsp:nvSpPr>
        <dsp:cNvPr id="0" name=""/>
        <dsp:cNvSpPr/>
      </dsp:nvSpPr>
      <dsp:spPr>
        <a:xfrm>
          <a:off x="4506313" y="756972"/>
          <a:ext cx="3960011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distributed across several nodes, can be in different locations</a:t>
          </a:r>
        </a:p>
      </dsp:txBody>
      <dsp:txXfrm>
        <a:off x="4506313" y="756972"/>
        <a:ext cx="3960011" cy="602736"/>
      </dsp:txXfrm>
    </dsp:sp>
    <dsp:sp modelId="{7F9EED19-CC20-4CD1-82A7-3DF0B15B357E}">
      <dsp:nvSpPr>
        <dsp:cNvPr id="0" name=""/>
        <dsp:cNvSpPr/>
      </dsp:nvSpPr>
      <dsp:spPr>
        <a:xfrm>
          <a:off x="0" y="1510393"/>
          <a:ext cx="8467006" cy="60273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5A369E-724C-4B7A-BCC0-DE45F1236985}">
      <dsp:nvSpPr>
        <dsp:cNvPr id="0" name=""/>
        <dsp:cNvSpPr/>
      </dsp:nvSpPr>
      <dsp:spPr>
        <a:xfrm>
          <a:off x="182327" y="1646009"/>
          <a:ext cx="331505" cy="3315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88F86-675B-4771-BA31-96B3E92EFC6E}">
      <dsp:nvSpPr>
        <dsp:cNvPr id="0" name=""/>
        <dsp:cNvSpPr/>
      </dsp:nvSpPr>
      <dsp:spPr>
        <a:xfrm>
          <a:off x="696160" y="1510393"/>
          <a:ext cx="3810152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WWW</a:t>
          </a:r>
        </a:p>
      </dsp:txBody>
      <dsp:txXfrm>
        <a:off x="696160" y="1510393"/>
        <a:ext cx="3810152" cy="602736"/>
      </dsp:txXfrm>
    </dsp:sp>
    <dsp:sp modelId="{27A39DCE-75CD-4218-80D6-93D6248CCFF2}">
      <dsp:nvSpPr>
        <dsp:cNvPr id="0" name=""/>
        <dsp:cNvSpPr/>
      </dsp:nvSpPr>
      <dsp:spPr>
        <a:xfrm>
          <a:off x="4506313" y="1510393"/>
          <a:ext cx="3960011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Stored all over the world, several owners of the data</a:t>
          </a:r>
        </a:p>
      </dsp:txBody>
      <dsp:txXfrm>
        <a:off x="4506313" y="1510393"/>
        <a:ext cx="3960011" cy="602736"/>
      </dsp:txXfrm>
    </dsp:sp>
    <dsp:sp modelId="{AE971369-B59D-4387-88EF-C65AB1A8C894}">
      <dsp:nvSpPr>
        <dsp:cNvPr id="0" name=""/>
        <dsp:cNvSpPr/>
      </dsp:nvSpPr>
      <dsp:spPr>
        <a:xfrm>
          <a:off x="0" y="2263814"/>
          <a:ext cx="8467006" cy="60273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909DBB-4872-48DD-B3C0-0D1B0E0756A7}">
      <dsp:nvSpPr>
        <dsp:cNvPr id="0" name=""/>
        <dsp:cNvSpPr/>
      </dsp:nvSpPr>
      <dsp:spPr>
        <a:xfrm>
          <a:off x="182327" y="2399429"/>
          <a:ext cx="331505" cy="3315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0E8F56-A13C-43F7-91DF-E03CA1FC80C9}">
      <dsp:nvSpPr>
        <dsp:cNvPr id="0" name=""/>
        <dsp:cNvSpPr/>
      </dsp:nvSpPr>
      <dsp:spPr>
        <a:xfrm>
          <a:off x="696160" y="2263814"/>
          <a:ext cx="3810152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Grid</a:t>
          </a:r>
        </a:p>
      </dsp:txBody>
      <dsp:txXfrm>
        <a:off x="696160" y="2263814"/>
        <a:ext cx="3810152" cy="602736"/>
      </dsp:txXfrm>
    </dsp:sp>
    <dsp:sp modelId="{938665B0-E79B-426F-934C-39AD484A964E}">
      <dsp:nvSpPr>
        <dsp:cNvPr id="0" name=""/>
        <dsp:cNvSpPr/>
      </dsp:nvSpPr>
      <dsp:spPr>
        <a:xfrm>
          <a:off x="4506313" y="2263814"/>
          <a:ext cx="3960011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Like distributed, but </a:t>
          </a:r>
          <a:r>
            <a:rPr lang="en-AU" sz="1800" b="0" i="0" u="none" kern="1200" dirty="0"/>
            <a:t>each node manages own resource;  system doesn’t act as a single unit. </a:t>
          </a:r>
          <a:endParaRPr lang="en-US" sz="1800" kern="1200" dirty="0"/>
        </a:p>
      </dsp:txBody>
      <dsp:txXfrm>
        <a:off x="4506313" y="2263814"/>
        <a:ext cx="3960011" cy="602736"/>
      </dsp:txXfrm>
    </dsp:sp>
    <dsp:sp modelId="{11114B49-5C71-43DB-8007-F16D0AD149ED}">
      <dsp:nvSpPr>
        <dsp:cNvPr id="0" name=""/>
        <dsp:cNvSpPr/>
      </dsp:nvSpPr>
      <dsp:spPr>
        <a:xfrm>
          <a:off x="0" y="3017234"/>
          <a:ext cx="8467006" cy="60273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27A02E-2573-4BEC-81A7-260C3BA6FF1A}">
      <dsp:nvSpPr>
        <dsp:cNvPr id="0" name=""/>
        <dsp:cNvSpPr/>
      </dsp:nvSpPr>
      <dsp:spPr>
        <a:xfrm>
          <a:off x="182327" y="3152850"/>
          <a:ext cx="331505" cy="33150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E0C4E9-1128-44DE-8023-CC6C86E8D5F8}">
      <dsp:nvSpPr>
        <dsp:cNvPr id="0" name=""/>
        <dsp:cNvSpPr/>
      </dsp:nvSpPr>
      <dsp:spPr>
        <a:xfrm>
          <a:off x="696160" y="3017234"/>
          <a:ext cx="3810152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P2P</a:t>
          </a:r>
        </a:p>
      </dsp:txBody>
      <dsp:txXfrm>
        <a:off x="696160" y="3017234"/>
        <a:ext cx="3810152" cy="602736"/>
      </dsp:txXfrm>
    </dsp:sp>
    <dsp:sp modelId="{3F3FC880-4159-4BF6-AF72-22484CD6C20D}">
      <dsp:nvSpPr>
        <dsp:cNvPr id="0" name=""/>
        <dsp:cNvSpPr/>
      </dsp:nvSpPr>
      <dsp:spPr>
        <a:xfrm>
          <a:off x="4506313" y="3017234"/>
          <a:ext cx="3960011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Li</a:t>
          </a:r>
          <a:r>
            <a:rPr lang="en-US" sz="1800" kern="1200">
              <a:latin typeface="Calibri" panose="020F0502020204030204" pitchFamily="34" charset="0"/>
              <a:cs typeface="Calibri" panose="020F0502020204030204" pitchFamily="34" charset="0"/>
            </a:rPr>
            <a:t>ke grid, but </a:t>
          </a:r>
          <a:r>
            <a:rPr lang="en-AU" altLang="en-US" sz="1800" b="0" kern="120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rPr>
            <a:t>nodes can join and leave network at will (unlike Grid)</a:t>
          </a:r>
          <a:endParaRPr lang="en-US" sz="18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506313" y="3017234"/>
        <a:ext cx="3960011" cy="602736"/>
      </dsp:txXfrm>
    </dsp:sp>
    <dsp:sp modelId="{6D5ECDC2-3240-4C40-9364-5911F5C70082}">
      <dsp:nvSpPr>
        <dsp:cNvPr id="0" name=""/>
        <dsp:cNvSpPr/>
      </dsp:nvSpPr>
      <dsp:spPr>
        <a:xfrm>
          <a:off x="0" y="3770655"/>
          <a:ext cx="8467006" cy="60273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C715E-D9BA-4A32-8062-FC816E5DCE5E}">
      <dsp:nvSpPr>
        <dsp:cNvPr id="0" name=""/>
        <dsp:cNvSpPr/>
      </dsp:nvSpPr>
      <dsp:spPr>
        <a:xfrm>
          <a:off x="182327" y="3906271"/>
          <a:ext cx="331505" cy="33150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A27EB-EF2C-477D-9A6A-B465EE3FEAFC}">
      <dsp:nvSpPr>
        <dsp:cNvPr id="0" name=""/>
        <dsp:cNvSpPr/>
      </dsp:nvSpPr>
      <dsp:spPr>
        <a:xfrm>
          <a:off x="696160" y="3770655"/>
          <a:ext cx="3810152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Cloud</a:t>
          </a:r>
        </a:p>
      </dsp:txBody>
      <dsp:txXfrm>
        <a:off x="696160" y="3770655"/>
        <a:ext cx="3810152" cy="602736"/>
      </dsp:txXfrm>
    </dsp:sp>
    <dsp:sp modelId="{99E77C1E-2C6B-4EB7-81A2-BFFC52C874CC}">
      <dsp:nvSpPr>
        <dsp:cNvPr id="0" name=""/>
        <dsp:cNvSpPr/>
      </dsp:nvSpPr>
      <dsp:spPr>
        <a:xfrm>
          <a:off x="4506313" y="3770655"/>
          <a:ext cx="3960011" cy="602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0" tIns="63790" rIns="63790" bIns="6379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Generalization of grid, but resources are accessed on-demand</a:t>
          </a:r>
        </a:p>
      </dsp:txBody>
      <dsp:txXfrm>
        <a:off x="4506313" y="3770655"/>
        <a:ext cx="3960011" cy="602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40E70D3F-DC85-FF46-8D1F-B6A69088E9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0ECACE74-E8CD-3048-9D1E-2B326B5BF25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7768664D-67B5-D142-9A87-96B6B3BB0F0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BC3C96CC-1084-EE41-B989-460FBB07819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407525"/>
            <a:ext cx="286385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 b="1" i="1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9ADCC28A-45A9-3D45-B5B5-FDD49805A9DE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6B399CD-0A0E-7C4E-8A79-C37CFFDB492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4189386-B1C6-BE4C-866D-D45C0BFB2E3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78250" y="0"/>
            <a:ext cx="2890838" cy="496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3C654707-BE56-E445-B459-DCE34C36F4A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40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70AF6AFE-1AC4-C848-90B1-955EDABB192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6463"/>
            <a:ext cx="4891088" cy="44672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78C4E78B-C1F2-5A4C-A46B-71F75CA0C5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F778697D-4F23-E743-B0AA-F2925B073F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8250" y="9431338"/>
            <a:ext cx="2890838" cy="496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kumimoji="0"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pPr>
              <a:defRPr/>
            </a:pPr>
            <a:fld id="{B3C56FCC-54AD-634E-B754-CE06EABE22DF}" type="slidenum">
              <a:rPr lang="en-AU" altLang="x-none"/>
              <a:pPr>
                <a:defRPr/>
              </a:pPr>
              <a:t>‹#›</a:t>
            </a:fld>
            <a:endParaRPr lang="en-AU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27748341-58E7-7B43-B3D0-3358C0791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81DD931-0F71-E244-9496-C1470167F724}" type="slidenum">
              <a:rPr kumimoji="0" lang="en-AU" altLang="en-US" sz="1200" smtClean="0">
                <a:solidFill>
                  <a:schemeClr val="tx1"/>
                </a:solidFill>
              </a:rPr>
              <a:pPr/>
              <a:t>2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26BA87CA-CEF5-E243-8387-4B76940141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6D8E300-6096-2B47-B93F-B2548C07DC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AU" altLang="en-US" dirty="0">
                <a:ea typeface="ＭＳ Ｐゴシック" panose="020B0600070205080204" pitchFamily="34" charset="-128"/>
              </a:rPr>
              <a:t>Show zoom link in canvas</a:t>
            </a:r>
          </a:p>
        </p:txBody>
      </p:sp>
    </p:spTree>
    <p:extLst>
      <p:ext uri="{BB962C8B-B14F-4D97-AF65-F5344CB8AC3E}">
        <p14:creationId xmlns:p14="http://schemas.microsoft.com/office/powerpoint/2010/main" val="1794337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217FBA8F-5A33-DF4B-A736-A84CA8EFAF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4AE42DC3-34B4-5F4F-A950-14B5F9B47099}" type="slidenum">
              <a:rPr kumimoji="0" lang="en-AU" altLang="en-US" sz="1200" smtClean="0">
                <a:solidFill>
                  <a:schemeClr val="tx1"/>
                </a:solidFill>
              </a:rPr>
              <a:pPr/>
              <a:t>17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3917A134-CAC1-5148-8015-7A25E5974B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2635CFC5-7361-884B-B675-3C962C8C62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6566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id="{F1B6FFB5-6C13-4147-BA7C-AB59AFD9D2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A499649-4829-0940-9852-38EA0F7575AB}" type="slidenum">
              <a:rPr kumimoji="0" lang="en-AU" altLang="en-US" sz="1200" smtClean="0">
                <a:solidFill>
                  <a:schemeClr val="tx1"/>
                </a:solidFill>
              </a:rPr>
              <a:pPr/>
              <a:t>18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53EE6689-1C65-0740-A48B-F1C39EB217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82285AAF-3DDD-4640-8BC3-0AE1FEB8C5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6777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0CCFB8BC-3E08-F84F-86F4-4AE3155454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FAEDD72-BC90-FA46-B8BC-0C791A5A3DD6}" type="slidenum">
              <a:rPr kumimoji="0" lang="en-AU" altLang="en-US" sz="1200" smtClean="0">
                <a:solidFill>
                  <a:schemeClr val="tx1"/>
                </a:solidFill>
              </a:rPr>
              <a:pPr/>
              <a:t>19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C8E80EB2-BFD3-694D-8881-7A45716554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160A8212-3106-D049-9863-EFF54AA693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5559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>
            <a:extLst>
              <a:ext uri="{FF2B5EF4-FFF2-40B4-BE49-F238E27FC236}">
                <a16:creationId xmlns:a16="http://schemas.microsoft.com/office/drawing/2014/main" id="{BB2766FD-79C9-E14D-B59A-09ACC5F4B5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C126D37-EED0-3B41-A8BB-133CCED514DC}" type="slidenum">
              <a:rPr kumimoji="0" lang="en-AU" altLang="en-US" sz="1200" smtClean="0">
                <a:solidFill>
                  <a:schemeClr val="tx1"/>
                </a:solidFill>
              </a:rPr>
              <a:pPr/>
              <a:t>21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B6F452D6-BECF-FF42-BBB5-BCBB373330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872F1132-0461-E749-AB34-864FA820CA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5871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22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632424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>
            <a:extLst>
              <a:ext uri="{FF2B5EF4-FFF2-40B4-BE49-F238E27FC236}">
                <a16:creationId xmlns:a16="http://schemas.microsoft.com/office/drawing/2014/main" id="{E8427436-169F-B248-A7B9-C4B36E2BAE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A7094C6-C4A1-C647-8D86-40D472945891}" type="slidenum">
              <a:rPr kumimoji="0" lang="en-AU" altLang="en-US" sz="1200" smtClean="0">
                <a:solidFill>
                  <a:schemeClr val="tx1"/>
                </a:solidFill>
              </a:rPr>
              <a:pPr/>
              <a:t>26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1E6247A3-A4D1-CC43-BB3D-3B40373785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2F95CDAA-9FEC-2246-BE89-21DBC53032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1526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>
            <a:extLst>
              <a:ext uri="{FF2B5EF4-FFF2-40B4-BE49-F238E27FC236}">
                <a16:creationId xmlns:a16="http://schemas.microsoft.com/office/drawing/2014/main" id="{A62E3B7B-9A5D-4F46-AFB6-119D4FC523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3F87EA-39D1-0241-BF0C-2BFF7B68E897}" type="slidenum">
              <a:rPr kumimoji="0" lang="en-AU" altLang="en-US" sz="1200" smtClean="0">
                <a:solidFill>
                  <a:schemeClr val="tx1"/>
                </a:solidFill>
              </a:rPr>
              <a:pPr/>
              <a:t>27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B258B505-E5BB-3F44-8739-C59F1091CF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/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C6CF7EC8-3EB1-F045-A0C0-824BC61860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7382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>
            <a:extLst>
              <a:ext uri="{FF2B5EF4-FFF2-40B4-BE49-F238E27FC236}">
                <a16:creationId xmlns:a16="http://schemas.microsoft.com/office/drawing/2014/main" id="{A62E3B7B-9A5D-4F46-AFB6-119D4FC523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3F87EA-39D1-0241-BF0C-2BFF7B68E897}" type="slidenum">
              <a:rPr kumimoji="0" lang="en-AU" altLang="en-US" sz="1200" smtClean="0">
                <a:solidFill>
                  <a:schemeClr val="tx1"/>
                </a:solidFill>
              </a:rPr>
              <a:pPr/>
              <a:t>28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B258B505-E5BB-3F44-8739-C59F1091CF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/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C6CF7EC8-3EB1-F045-A0C0-824BC61860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1746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>
            <a:extLst>
              <a:ext uri="{FF2B5EF4-FFF2-40B4-BE49-F238E27FC236}">
                <a16:creationId xmlns:a16="http://schemas.microsoft.com/office/drawing/2014/main" id="{96BBEC10-D209-0C4D-9F63-1C878583ED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8513B8F-057B-934C-BFD0-79CDB6D7335E}" type="slidenum">
              <a:rPr kumimoji="0" lang="en-AU" altLang="en-US" sz="1200" smtClean="0">
                <a:solidFill>
                  <a:schemeClr val="tx1"/>
                </a:solidFill>
              </a:rPr>
              <a:pPr/>
              <a:t>29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6ACC33AC-7633-A148-A209-4492C0535F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410FB3A8-2699-8B44-A9B9-5B4E34CAD5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348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>
            <a:extLst>
              <a:ext uri="{FF2B5EF4-FFF2-40B4-BE49-F238E27FC236}">
                <a16:creationId xmlns:a16="http://schemas.microsoft.com/office/drawing/2014/main" id="{A62E3B7B-9A5D-4F46-AFB6-119D4FC523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53F87EA-39D1-0241-BF0C-2BFF7B68E897}" type="slidenum">
              <a:rPr kumimoji="0" lang="en-AU" altLang="en-US" sz="1200" smtClean="0">
                <a:solidFill>
                  <a:schemeClr val="tx1"/>
                </a:solidFill>
              </a:rPr>
              <a:pPr/>
              <a:t>30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B258B505-E5BB-3F44-8739-C59F1091CF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/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C6CF7EC8-3EB1-F045-A0C0-824BC61860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6904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27748341-58E7-7B43-B3D0-3358C0791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81DD931-0F71-E244-9496-C1470167F724}" type="slidenum">
              <a:rPr kumimoji="0" lang="en-AU" altLang="en-US" sz="1200" smtClean="0">
                <a:solidFill>
                  <a:schemeClr val="tx1"/>
                </a:solidFill>
              </a:rPr>
              <a:pPr/>
              <a:t>3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26BA87CA-CEF5-E243-8387-4B76940141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6D8E300-6096-2B47-B93F-B2548C07DC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7776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EBF2669E-68FD-0D4B-8EA8-EA78E40FB9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D5B6D92-EF11-F34F-A5F5-8FDAD2C45181}" type="slidenum">
              <a:rPr kumimoji="0" lang="en-AU" altLang="en-US" sz="1200" smtClean="0">
                <a:solidFill>
                  <a:schemeClr val="tx1"/>
                </a:solidFill>
              </a:rPr>
              <a:pPr/>
              <a:t>34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421432D9-6825-F343-B3FD-06DE2D8897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FDA7E13B-61E0-EB4C-A055-6CF950384A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AU" altLang="en-US" dirty="0">
                <a:ea typeface="ＭＳ Ｐゴシック" panose="020B0600070205080204" pitchFamily="34" charset="-128"/>
              </a:rPr>
              <a:t>alternative</a:t>
            </a:r>
          </a:p>
        </p:txBody>
      </p:sp>
    </p:spTree>
    <p:extLst>
      <p:ext uri="{BB962C8B-B14F-4D97-AF65-F5344CB8AC3E}">
        <p14:creationId xmlns:p14="http://schemas.microsoft.com/office/powerpoint/2010/main" val="2701691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EBF2669E-68FD-0D4B-8EA8-EA78E40FB9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D5B6D92-EF11-F34F-A5F5-8FDAD2C45181}" type="slidenum">
              <a:rPr kumimoji="0" lang="en-AU" altLang="en-US" sz="1200" smtClean="0">
                <a:solidFill>
                  <a:schemeClr val="tx1"/>
                </a:solidFill>
              </a:rPr>
              <a:pPr/>
              <a:t>35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421432D9-6825-F343-B3FD-06DE2D8897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4538"/>
            <a:ext cx="4960938" cy="3722687"/>
          </a:xfrm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FDA7E13B-61E0-EB4C-A055-6CF950384A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4716463"/>
            <a:ext cx="5335588" cy="446722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AU" altLang="en-US" dirty="0">
                <a:ea typeface="ＭＳ Ｐゴシック" panose="020B0600070205080204" pitchFamily="34" charset="-128"/>
              </a:rPr>
              <a:t>alternative</a:t>
            </a:r>
          </a:p>
        </p:txBody>
      </p:sp>
    </p:spTree>
    <p:extLst>
      <p:ext uri="{BB962C8B-B14F-4D97-AF65-F5344CB8AC3E}">
        <p14:creationId xmlns:p14="http://schemas.microsoft.com/office/powerpoint/2010/main" val="36553800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CB8B494B-632B-E641-A9D5-C2831968E1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2719B66-92F2-5E4B-B190-047A0A3CD5B8}" type="slidenum">
              <a:rPr kumimoji="0" lang="en-AU" altLang="en-US" sz="1200">
                <a:solidFill>
                  <a:schemeClr val="tx1"/>
                </a:solidFill>
              </a:rPr>
              <a:pPr/>
              <a:t>36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2A27BD11-319F-0A44-B27B-3785C4906A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3D00CA2-FE10-6A49-9D39-1083A0E542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3109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D2A13A07-3F10-C44A-BAC4-B6ABF5697C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A82C77B-1FCD-8E4E-B4D3-3AD667AC8101}" type="slidenum">
              <a:rPr kumimoji="0" lang="en-AU" altLang="en-US" sz="1200">
                <a:solidFill>
                  <a:schemeClr val="tx1"/>
                </a:solidFill>
              </a:rPr>
              <a:pPr/>
              <a:t>37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4755BB90-6E39-F944-AB3E-15FC7CF6CC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E37514E-D415-184E-A250-ABFF617EFE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8800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C56FCC-54AD-634E-B754-CE06EABE22DF}" type="slidenum">
              <a:rPr lang="en-AU" altLang="x-none" smtClean="0"/>
              <a:pPr>
                <a:defRPr/>
              </a:pPr>
              <a:t>39</a:t>
            </a:fld>
            <a:endParaRPr lang="en-AU" altLang="x-none"/>
          </a:p>
        </p:txBody>
      </p:sp>
    </p:spTree>
    <p:extLst>
      <p:ext uri="{BB962C8B-B14F-4D97-AF65-F5344CB8AC3E}">
        <p14:creationId xmlns:p14="http://schemas.microsoft.com/office/powerpoint/2010/main" val="2134939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27748341-58E7-7B43-B3D0-3358C0791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81DD931-0F71-E244-9496-C1470167F724}" type="slidenum">
              <a:rPr kumimoji="0" lang="en-AU" altLang="en-US" sz="1200" smtClean="0">
                <a:solidFill>
                  <a:schemeClr val="tx1"/>
                </a:solidFill>
              </a:rPr>
              <a:pPr/>
              <a:t>4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26BA87CA-CEF5-E243-8387-4B76940141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6D8E300-6096-2B47-B93F-B2548C07DC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AU" altLang="en-US" dirty="0">
                <a:ea typeface="ＭＳ Ｐゴシック" panose="020B0600070205080204" pitchFamily="34" charset="-128"/>
              </a:rPr>
              <a:t>Show how to access the books</a:t>
            </a:r>
          </a:p>
        </p:txBody>
      </p:sp>
    </p:spTree>
    <p:extLst>
      <p:ext uri="{BB962C8B-B14F-4D97-AF65-F5344CB8AC3E}">
        <p14:creationId xmlns:p14="http://schemas.microsoft.com/office/powerpoint/2010/main" val="3135692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27748341-58E7-7B43-B3D0-3358C0791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81DD931-0F71-E244-9496-C1470167F724}" type="slidenum">
              <a:rPr kumimoji="0" lang="en-AU" altLang="en-US" sz="1200" smtClean="0">
                <a:solidFill>
                  <a:schemeClr val="tx1"/>
                </a:solidFill>
              </a:rPr>
              <a:pPr/>
              <a:t>5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26BA87CA-CEF5-E243-8387-4B76940141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6D8E300-6096-2B47-B93F-B2548C07DC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9737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27748341-58E7-7B43-B3D0-3358C0791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81DD931-0F71-E244-9496-C1470167F724}" type="slidenum">
              <a:rPr kumimoji="0" lang="en-AU" altLang="en-US" sz="1200" smtClean="0">
                <a:solidFill>
                  <a:schemeClr val="tx1"/>
                </a:solidFill>
              </a:rPr>
              <a:pPr/>
              <a:t>6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26BA87CA-CEF5-E243-8387-4B76940141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6D8E300-6096-2B47-B93F-B2548C07DC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en-US" sz="1200" dirty="0">
                <a:ea typeface="ＭＳ Ｐゴシック"/>
              </a:rPr>
              <a:t>- These are preparations for the final exam, attempt 	them genuinely to see how you are doing</a:t>
            </a:r>
            <a:endParaRPr lang="en-AU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7203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27748341-58E7-7B43-B3D0-3358C0791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81DD931-0F71-E244-9496-C1470167F724}" type="slidenum">
              <a:rPr kumimoji="0" lang="en-AU" altLang="en-US" sz="1200" smtClean="0">
                <a:solidFill>
                  <a:schemeClr val="tx1"/>
                </a:solidFill>
              </a:rPr>
              <a:pPr/>
              <a:t>9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26BA87CA-CEF5-E243-8387-4B76940141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6D8E300-6096-2B47-B93F-B2548C07DC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1337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B2C24A62-6318-6047-A764-D2C450D21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08C5C81-9553-5C41-9C0D-A1359E4929A9}" type="slidenum">
              <a:rPr kumimoji="0" lang="en-AU" altLang="en-US" sz="1200" smtClean="0">
                <a:solidFill>
                  <a:schemeClr val="tx1"/>
                </a:solidFill>
              </a:rPr>
              <a:pPr/>
              <a:t>10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DE6AFACB-FAE3-6D44-8168-8814FF527F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F28B4218-1F80-CC4B-96BA-556D3C170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33D1E6C9-6693-254D-884A-96E3115096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5B2EB67-69A5-654F-BE44-F2179CBCE08F}" type="slidenum">
              <a:rPr kumimoji="0" lang="en-AU" altLang="en-US" sz="1200" smtClean="0">
                <a:solidFill>
                  <a:schemeClr val="tx1"/>
                </a:solidFill>
              </a:rPr>
              <a:pPr/>
              <a:t>12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ECCEF5C6-C0CF-284C-8833-0B877B68C1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90D149F0-A953-2449-BABA-6289F9A8D8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2700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>
            <a:extLst>
              <a:ext uri="{FF2B5EF4-FFF2-40B4-BE49-F238E27FC236}">
                <a16:creationId xmlns:a16="http://schemas.microsoft.com/office/drawing/2014/main" id="{65B088E9-C769-334D-A076-515CDA1B85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BC856125-88AA-5043-BEDA-E063645F6872}" type="slidenum">
              <a:rPr kumimoji="0" lang="en-AU" altLang="en-US" sz="1200" smtClean="0">
                <a:solidFill>
                  <a:schemeClr val="tx1"/>
                </a:solidFill>
              </a:rPr>
              <a:pPr/>
              <a:t>13</a:t>
            </a:fld>
            <a:endParaRPr kumimoji="0" lang="en-AU" altLang="en-US" sz="1200">
              <a:solidFill>
                <a:schemeClr val="tx1"/>
              </a:solidFill>
            </a:endParaRP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BB9DE3BF-D09D-294F-813C-EA0C131625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A8EE924A-FF34-1E4B-8D76-742C323A5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AU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9267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6" name="Text Placeholder 135">
            <a:extLst>
              <a:ext uri="{FF2B5EF4-FFF2-40B4-BE49-F238E27FC236}">
                <a16:creationId xmlns:a16="http://schemas.microsoft.com/office/drawing/2014/main" id="{56E7987E-D425-4641-A476-A2F2AFEFA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139" name="Group 4">
            <a:extLst>
              <a:ext uri="{FF2B5EF4-FFF2-40B4-BE49-F238E27FC236}">
                <a16:creationId xmlns:a16="http://schemas.microsoft.com/office/drawing/2014/main" id="{D3C3B792-698C-4BC7-AB47-C8E71AA3445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89" name="AutoShape 3">
              <a:extLst>
                <a:ext uri="{FF2B5EF4-FFF2-40B4-BE49-F238E27FC236}">
                  <a16:creationId xmlns:a16="http://schemas.microsoft.com/office/drawing/2014/main" id="{F1144B68-F3AB-4FC0-BDB5-7E64FCFA89C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Rectangle 5">
              <a:extLst>
                <a:ext uri="{FF2B5EF4-FFF2-40B4-BE49-F238E27FC236}">
                  <a16:creationId xmlns:a16="http://schemas.microsoft.com/office/drawing/2014/main" id="{DB1CA0BC-10A9-4815-AEF4-80A802AE1A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6E1FC530-9D25-4AFE-92F1-AA5B48437B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E5C9C0C4-A825-47A4-80DA-189FD4CDE7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id="{BF404745-ED8B-4880-AA08-7FB593373B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4" name="Freeform 9">
              <a:extLst>
                <a:ext uri="{FF2B5EF4-FFF2-40B4-BE49-F238E27FC236}">
                  <a16:creationId xmlns:a16="http://schemas.microsoft.com/office/drawing/2014/main" id="{3012DFAC-9036-4733-B93A-67CAA6065A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5" name="Freeform 10">
              <a:extLst>
                <a:ext uri="{FF2B5EF4-FFF2-40B4-BE49-F238E27FC236}">
                  <a16:creationId xmlns:a16="http://schemas.microsoft.com/office/drawing/2014/main" id="{62CE831A-B761-4D49-94FE-CD1FF83810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6" name="Freeform 11">
              <a:extLst>
                <a:ext uri="{FF2B5EF4-FFF2-40B4-BE49-F238E27FC236}">
                  <a16:creationId xmlns:a16="http://schemas.microsoft.com/office/drawing/2014/main" id="{4060AB50-F13B-4CAE-901B-119BFD5541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Freeform 12">
              <a:extLst>
                <a:ext uri="{FF2B5EF4-FFF2-40B4-BE49-F238E27FC236}">
                  <a16:creationId xmlns:a16="http://schemas.microsoft.com/office/drawing/2014/main" id="{162D76C8-1A91-43A1-B2FA-120613EAC3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13">
              <a:extLst>
                <a:ext uri="{FF2B5EF4-FFF2-40B4-BE49-F238E27FC236}">
                  <a16:creationId xmlns:a16="http://schemas.microsoft.com/office/drawing/2014/main" id="{A867129F-9514-4F98-861D-4935041756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14">
              <a:extLst>
                <a:ext uri="{FF2B5EF4-FFF2-40B4-BE49-F238E27FC236}">
                  <a16:creationId xmlns:a16="http://schemas.microsoft.com/office/drawing/2014/main" id="{179BCBE1-F15B-452A-9454-5A9D926344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15">
              <a:extLst>
                <a:ext uri="{FF2B5EF4-FFF2-40B4-BE49-F238E27FC236}">
                  <a16:creationId xmlns:a16="http://schemas.microsoft.com/office/drawing/2014/main" id="{DE02BC67-4E10-445C-9BF2-905266BF2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D1CDDC45-84E7-48D0-A493-CB35939A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7">
              <a:extLst>
                <a:ext uri="{FF2B5EF4-FFF2-40B4-BE49-F238E27FC236}">
                  <a16:creationId xmlns:a16="http://schemas.microsoft.com/office/drawing/2014/main" id="{FA8704D9-4A78-426D-B194-AB6AEAFA4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8">
              <a:extLst>
                <a:ext uri="{FF2B5EF4-FFF2-40B4-BE49-F238E27FC236}">
                  <a16:creationId xmlns:a16="http://schemas.microsoft.com/office/drawing/2014/main" id="{5E07D196-8F38-4460-8C15-EECBE3088D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9">
              <a:extLst>
                <a:ext uri="{FF2B5EF4-FFF2-40B4-BE49-F238E27FC236}">
                  <a16:creationId xmlns:a16="http://schemas.microsoft.com/office/drawing/2014/main" id="{DDD09126-BC8A-4A4C-87B0-84175BDD6E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20">
              <a:extLst>
                <a:ext uri="{FF2B5EF4-FFF2-40B4-BE49-F238E27FC236}">
                  <a16:creationId xmlns:a16="http://schemas.microsoft.com/office/drawing/2014/main" id="{0AC35AB2-A2B5-43E4-8A07-5FF76AB1D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Rectangle 21">
              <a:extLst>
                <a:ext uri="{FF2B5EF4-FFF2-40B4-BE49-F238E27FC236}">
                  <a16:creationId xmlns:a16="http://schemas.microsoft.com/office/drawing/2014/main" id="{000AEDDA-4FA6-4D65-B88F-9E0DEA65B8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22">
              <a:extLst>
                <a:ext uri="{FF2B5EF4-FFF2-40B4-BE49-F238E27FC236}">
                  <a16:creationId xmlns:a16="http://schemas.microsoft.com/office/drawing/2014/main" id="{DBB97ECE-A7A8-4866-A47B-56068F861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23">
              <a:extLst>
                <a:ext uri="{FF2B5EF4-FFF2-40B4-BE49-F238E27FC236}">
                  <a16:creationId xmlns:a16="http://schemas.microsoft.com/office/drawing/2014/main" id="{2ACF1A60-34FB-44A0-86D7-072E098CB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24">
              <a:extLst>
                <a:ext uri="{FF2B5EF4-FFF2-40B4-BE49-F238E27FC236}">
                  <a16:creationId xmlns:a16="http://schemas.microsoft.com/office/drawing/2014/main" id="{D86E9C6F-1848-4525-9384-03368E8DC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25">
              <a:extLst>
                <a:ext uri="{FF2B5EF4-FFF2-40B4-BE49-F238E27FC236}">
                  <a16:creationId xmlns:a16="http://schemas.microsoft.com/office/drawing/2014/main" id="{F0B2A1C4-4775-40E9-B622-F705310060C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26">
              <a:extLst>
                <a:ext uri="{FF2B5EF4-FFF2-40B4-BE49-F238E27FC236}">
                  <a16:creationId xmlns:a16="http://schemas.microsoft.com/office/drawing/2014/main" id="{426AD5F6-C8F1-4CB7-AC8A-23C1BA42CD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7">
              <a:extLst>
                <a:ext uri="{FF2B5EF4-FFF2-40B4-BE49-F238E27FC236}">
                  <a16:creationId xmlns:a16="http://schemas.microsoft.com/office/drawing/2014/main" id="{B0ECAB00-918C-4065-B7EB-7655CD9CF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Freeform 28">
              <a:extLst>
                <a:ext uri="{FF2B5EF4-FFF2-40B4-BE49-F238E27FC236}">
                  <a16:creationId xmlns:a16="http://schemas.microsoft.com/office/drawing/2014/main" id="{D1D8B02A-1DB2-480F-B6EE-3A23974B89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9">
              <a:extLst>
                <a:ext uri="{FF2B5EF4-FFF2-40B4-BE49-F238E27FC236}">
                  <a16:creationId xmlns:a16="http://schemas.microsoft.com/office/drawing/2014/main" id="{982FB33C-4F8F-439A-A771-348BF42D86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30">
              <a:extLst>
                <a:ext uri="{FF2B5EF4-FFF2-40B4-BE49-F238E27FC236}">
                  <a16:creationId xmlns:a16="http://schemas.microsoft.com/office/drawing/2014/main" id="{D454DB91-C669-405D-AD62-F96718703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31">
              <a:extLst>
                <a:ext uri="{FF2B5EF4-FFF2-40B4-BE49-F238E27FC236}">
                  <a16:creationId xmlns:a16="http://schemas.microsoft.com/office/drawing/2014/main" id="{0285A4AF-21DD-4EB1-AA08-762FBD3A20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32">
              <a:extLst>
                <a:ext uri="{FF2B5EF4-FFF2-40B4-BE49-F238E27FC236}">
                  <a16:creationId xmlns:a16="http://schemas.microsoft.com/office/drawing/2014/main" id="{0A30254D-7806-43F0-A801-9DE9A17AE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34">
              <a:extLst>
                <a:ext uri="{FF2B5EF4-FFF2-40B4-BE49-F238E27FC236}">
                  <a16:creationId xmlns:a16="http://schemas.microsoft.com/office/drawing/2014/main" id="{00710D5E-0C7C-405D-8C3E-1B138A272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35">
              <a:extLst>
                <a:ext uri="{FF2B5EF4-FFF2-40B4-BE49-F238E27FC236}">
                  <a16:creationId xmlns:a16="http://schemas.microsoft.com/office/drawing/2014/main" id="{45980DE5-A695-41D4-B58E-41388D6C9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36">
              <a:extLst>
                <a:ext uri="{FF2B5EF4-FFF2-40B4-BE49-F238E27FC236}">
                  <a16:creationId xmlns:a16="http://schemas.microsoft.com/office/drawing/2014/main" id="{9F5515FD-58D3-49B5-8DCA-A2C061250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37">
              <a:extLst>
                <a:ext uri="{FF2B5EF4-FFF2-40B4-BE49-F238E27FC236}">
                  <a16:creationId xmlns:a16="http://schemas.microsoft.com/office/drawing/2014/main" id="{E65F5310-B34D-48B6-BB72-5824A90CA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8">
              <a:extLst>
                <a:ext uri="{FF2B5EF4-FFF2-40B4-BE49-F238E27FC236}">
                  <a16:creationId xmlns:a16="http://schemas.microsoft.com/office/drawing/2014/main" id="{34B7A193-8B0F-4830-B860-04F654C0EF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9">
              <a:extLst>
                <a:ext uri="{FF2B5EF4-FFF2-40B4-BE49-F238E27FC236}">
                  <a16:creationId xmlns:a16="http://schemas.microsoft.com/office/drawing/2014/main" id="{E17F19F7-E66B-4348-9126-4760CECB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40">
              <a:extLst>
                <a:ext uri="{FF2B5EF4-FFF2-40B4-BE49-F238E27FC236}">
                  <a16:creationId xmlns:a16="http://schemas.microsoft.com/office/drawing/2014/main" id="{B1A5512D-9F93-43B4-8866-823F4D2000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41">
              <a:extLst>
                <a:ext uri="{FF2B5EF4-FFF2-40B4-BE49-F238E27FC236}">
                  <a16:creationId xmlns:a16="http://schemas.microsoft.com/office/drawing/2014/main" id="{0B1CF15D-B9CB-41DB-B8CC-E7782B62C6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42">
              <a:extLst>
                <a:ext uri="{FF2B5EF4-FFF2-40B4-BE49-F238E27FC236}">
                  <a16:creationId xmlns:a16="http://schemas.microsoft.com/office/drawing/2014/main" id="{29F228CC-1FD8-4363-AE7A-88B9DE20A6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43">
              <a:extLst>
                <a:ext uri="{FF2B5EF4-FFF2-40B4-BE49-F238E27FC236}">
                  <a16:creationId xmlns:a16="http://schemas.microsoft.com/office/drawing/2014/main" id="{5C5ABF27-F04C-4B3A-8D23-99291DA991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44">
              <a:extLst>
                <a:ext uri="{FF2B5EF4-FFF2-40B4-BE49-F238E27FC236}">
                  <a16:creationId xmlns:a16="http://schemas.microsoft.com/office/drawing/2014/main" id="{73849F8F-BA7F-4A94-BC3D-74DDA3CA0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45">
              <a:extLst>
                <a:ext uri="{FF2B5EF4-FFF2-40B4-BE49-F238E27FC236}">
                  <a16:creationId xmlns:a16="http://schemas.microsoft.com/office/drawing/2014/main" id="{D57F78E2-9509-4870-B404-467A5C44C2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46">
              <a:extLst>
                <a:ext uri="{FF2B5EF4-FFF2-40B4-BE49-F238E27FC236}">
                  <a16:creationId xmlns:a16="http://schemas.microsoft.com/office/drawing/2014/main" id="{2A6B04D5-A08E-4CE2-AD1F-DBA8858BE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7">
              <a:extLst>
                <a:ext uri="{FF2B5EF4-FFF2-40B4-BE49-F238E27FC236}">
                  <a16:creationId xmlns:a16="http://schemas.microsoft.com/office/drawing/2014/main" id="{0CA78EF8-ED6E-45F1-A49B-6DD19E31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8">
              <a:extLst>
                <a:ext uri="{FF2B5EF4-FFF2-40B4-BE49-F238E27FC236}">
                  <a16:creationId xmlns:a16="http://schemas.microsoft.com/office/drawing/2014/main" id="{A57AD615-01C2-47B5-A0EB-A98FAB2420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9">
              <a:extLst>
                <a:ext uri="{FF2B5EF4-FFF2-40B4-BE49-F238E27FC236}">
                  <a16:creationId xmlns:a16="http://schemas.microsoft.com/office/drawing/2014/main" id="{55F52E64-BCB6-450A-A3B9-C5856F86F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50">
              <a:extLst>
                <a:ext uri="{FF2B5EF4-FFF2-40B4-BE49-F238E27FC236}">
                  <a16:creationId xmlns:a16="http://schemas.microsoft.com/office/drawing/2014/main" id="{FE8DED9C-BC2F-4E90-AF3B-4FF92BFBE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51">
              <a:extLst>
                <a:ext uri="{FF2B5EF4-FFF2-40B4-BE49-F238E27FC236}">
                  <a16:creationId xmlns:a16="http://schemas.microsoft.com/office/drawing/2014/main" id="{DFAC6AEA-F0C8-49D8-8D23-8F1ABED54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52">
              <a:extLst>
                <a:ext uri="{FF2B5EF4-FFF2-40B4-BE49-F238E27FC236}">
                  <a16:creationId xmlns:a16="http://schemas.microsoft.com/office/drawing/2014/main" id="{94784C7C-B8A9-41FB-B6DD-07C0D21FE9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53">
              <a:extLst>
                <a:ext uri="{FF2B5EF4-FFF2-40B4-BE49-F238E27FC236}">
                  <a16:creationId xmlns:a16="http://schemas.microsoft.com/office/drawing/2014/main" id="{DD3A09B1-9740-4B7F-ADCB-6967BBD87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54">
              <a:extLst>
                <a:ext uri="{FF2B5EF4-FFF2-40B4-BE49-F238E27FC236}">
                  <a16:creationId xmlns:a16="http://schemas.microsoft.com/office/drawing/2014/main" id="{5D76697D-E67D-4DBE-9B4E-C9C6303D1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55">
              <a:extLst>
                <a:ext uri="{FF2B5EF4-FFF2-40B4-BE49-F238E27FC236}">
                  <a16:creationId xmlns:a16="http://schemas.microsoft.com/office/drawing/2014/main" id="{3D6D6FE0-1DC5-4D12-9C4D-F201F793A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56">
              <a:extLst>
                <a:ext uri="{FF2B5EF4-FFF2-40B4-BE49-F238E27FC236}">
                  <a16:creationId xmlns:a16="http://schemas.microsoft.com/office/drawing/2014/main" id="{F97BE177-7241-4BB5-95E3-C738C0DEA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7">
              <a:extLst>
                <a:ext uri="{FF2B5EF4-FFF2-40B4-BE49-F238E27FC236}">
                  <a16:creationId xmlns:a16="http://schemas.microsoft.com/office/drawing/2014/main" id="{B312547D-8055-4202-B3C2-8163B48F6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8">
              <a:extLst>
                <a:ext uri="{FF2B5EF4-FFF2-40B4-BE49-F238E27FC236}">
                  <a16:creationId xmlns:a16="http://schemas.microsoft.com/office/drawing/2014/main" id="{C48F8059-7D4B-4B04-8A12-C162D91D5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9">
              <a:extLst>
                <a:ext uri="{FF2B5EF4-FFF2-40B4-BE49-F238E27FC236}">
                  <a16:creationId xmlns:a16="http://schemas.microsoft.com/office/drawing/2014/main" id="{E26410F2-EB45-4288-9F0D-893860511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60">
              <a:extLst>
                <a:ext uri="{FF2B5EF4-FFF2-40B4-BE49-F238E27FC236}">
                  <a16:creationId xmlns:a16="http://schemas.microsoft.com/office/drawing/2014/main" id="{6C0E53F1-9B8F-4865-85ED-193C56960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61">
              <a:extLst>
                <a:ext uri="{FF2B5EF4-FFF2-40B4-BE49-F238E27FC236}">
                  <a16:creationId xmlns:a16="http://schemas.microsoft.com/office/drawing/2014/main" id="{59D3D0CD-1B8D-4C2B-8D0A-D68187B7D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62">
              <a:extLst>
                <a:ext uri="{FF2B5EF4-FFF2-40B4-BE49-F238E27FC236}">
                  <a16:creationId xmlns:a16="http://schemas.microsoft.com/office/drawing/2014/main" id="{0A819554-1D18-455B-B0DB-80E67DC04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2" name="Picture Placeholder 251">
            <a:extLst>
              <a:ext uri="{FF2B5EF4-FFF2-40B4-BE49-F238E27FC236}">
                <a16:creationId xmlns:a16="http://schemas.microsoft.com/office/drawing/2014/main" id="{9543297A-9A00-45E2-9D6B-76630245E4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227468565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4903986" cy="6857998"/>
          </a:xfrm>
          <a:solidFill>
            <a:schemeClr val="bg1">
              <a:lumMod val="85000"/>
            </a:schemeClr>
          </a:solidFill>
        </p:spPr>
        <p:txBody>
          <a:bodyPr lIns="360000" tIns="360000" rIns="720000" bIns="360000">
            <a:normAutofit/>
          </a:bodyPr>
          <a:lstStyle>
            <a:lvl1pPr algn="r">
              <a:defRPr lang="en-AU" noProof="0"/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1BB3B2C9-CFDB-4AF2-BE63-E2AF8B0E750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611168" y="0"/>
            <a:ext cx="554235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768AD39D-5774-4D47-839D-1B36BB540E3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197229" y="1167586"/>
            <a:ext cx="3412331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sz="1800"/>
          </a:p>
        </p:txBody>
      </p:sp>
      <p:sp>
        <p:nvSpPr>
          <p:cNvPr id="25" name="Text Placeholder 140">
            <a:extLst>
              <a:ext uri="{FF2B5EF4-FFF2-40B4-BE49-F238E27FC236}">
                <a16:creationId xmlns:a16="http://schemas.microsoft.com/office/drawing/2014/main" id="{1E7CA0C9-C706-491C-A6A8-FDB0B12A21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048" y="5394944"/>
            <a:ext cx="2086868" cy="707231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17A51544-3ECD-4ABC-8447-3699A67ACC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5441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12" name="Text Placeholder 135">
            <a:extLst>
              <a:ext uri="{FF2B5EF4-FFF2-40B4-BE49-F238E27FC236}">
                <a16:creationId xmlns:a16="http://schemas.microsoft.com/office/drawing/2014/main" id="{B7B6EA53-04A3-48B6-AB9E-AE88845B6A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255" y="616633"/>
            <a:ext cx="1260000" cy="126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6EEB2435-9CCC-4FE5-8E11-8FE65430F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69170" y="0"/>
            <a:ext cx="6084357" cy="6879660"/>
          </a:xfrm>
          <a:custGeom>
            <a:avLst/>
            <a:gdLst>
              <a:gd name="connsiteX0" fmla="*/ 1684339 w 6084357"/>
              <a:gd name="connsiteY0" fmla="*/ 0 h 6879660"/>
              <a:gd name="connsiteX1" fmla="*/ 6084357 w 6084357"/>
              <a:gd name="connsiteY1" fmla="*/ 0 h 6879660"/>
              <a:gd name="connsiteX2" fmla="*/ 6084357 w 6084357"/>
              <a:gd name="connsiteY2" fmla="*/ 6879660 h 6879660"/>
              <a:gd name="connsiteX3" fmla="*/ 1684339 w 6084357"/>
              <a:gd name="connsiteY3" fmla="*/ 6879660 h 6879660"/>
              <a:gd name="connsiteX4" fmla="*/ 0 w 6084357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4357" h="6879660">
                <a:moveTo>
                  <a:pt x="1684339" y="0"/>
                </a:moveTo>
                <a:lnTo>
                  <a:pt x="6084357" y="0"/>
                </a:lnTo>
                <a:lnTo>
                  <a:pt x="6084357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2304000" tIns="2700000" rIns="720000" bIns="18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Divider slide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14436311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ED45A0A4-174E-49D1-AFFA-8BAA5D9DAA82}"/>
              </a:ext>
            </a:extLst>
          </p:cNvPr>
          <p:cNvSpPr/>
          <p:nvPr/>
        </p:nvSpPr>
        <p:spPr>
          <a:xfrm>
            <a:off x="0" y="-1"/>
            <a:ext cx="9153002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noProof="0"/>
          </a:p>
        </p:txBody>
      </p:sp>
      <p:grpSp>
        <p:nvGrpSpPr>
          <p:cNvPr id="80" name="Group 4">
            <a:extLst>
              <a:ext uri="{FF2B5EF4-FFF2-40B4-BE49-F238E27FC236}">
                <a16:creationId xmlns:a16="http://schemas.microsoft.com/office/drawing/2014/main" id="{37897F24-DF87-4E8C-B6E6-84ACE89698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1" name="AutoShape 3">
              <a:extLst>
                <a:ext uri="{FF2B5EF4-FFF2-40B4-BE49-F238E27FC236}">
                  <a16:creationId xmlns:a16="http://schemas.microsoft.com/office/drawing/2014/main" id="{C3489EAF-F8D9-4809-8ED8-CA8FC381617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E188D0CE-6AD7-4ED5-84C7-F8441A63FC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8B32A4EB-35BB-41CF-AEE9-23374677DA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34350D2F-D10C-448A-84B4-0C2AAAF155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87442180-3B44-4131-A01F-50CDB687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92E27D8F-E45D-424E-B690-E9D6FDD20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CE2282AC-63FC-4968-9EE5-3854BECCC5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1">
              <a:extLst>
                <a:ext uri="{FF2B5EF4-FFF2-40B4-BE49-F238E27FC236}">
                  <a16:creationId xmlns:a16="http://schemas.microsoft.com/office/drawing/2014/main" id="{9614E605-56C7-4203-88F7-A249DD37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435CB18-F431-488B-8432-F0E31B702F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F4CED4D6-709F-485D-BF96-D587F46124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960C9BFD-13B6-462B-A28C-D59B3AE961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38E33990-C726-43C6-AAE9-3042C6086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28AD98D8-8750-428F-AEDB-9E3B072B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id="{65DFD512-B7BC-4460-98F2-580FE2DEB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8">
              <a:extLst>
                <a:ext uri="{FF2B5EF4-FFF2-40B4-BE49-F238E27FC236}">
                  <a16:creationId xmlns:a16="http://schemas.microsoft.com/office/drawing/2014/main" id="{816B12A3-B6E3-4C94-A503-F805AFA52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52E838E1-95FA-4863-A612-5CD074D835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20">
              <a:extLst>
                <a:ext uri="{FF2B5EF4-FFF2-40B4-BE49-F238E27FC236}">
                  <a16:creationId xmlns:a16="http://schemas.microsoft.com/office/drawing/2014/main" id="{3757F951-EC8B-4808-89A7-F72EE6B318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Rectangle 21">
              <a:extLst>
                <a:ext uri="{FF2B5EF4-FFF2-40B4-BE49-F238E27FC236}">
                  <a16:creationId xmlns:a16="http://schemas.microsoft.com/office/drawing/2014/main" id="{1455BC2A-95E3-4B3A-B766-F9B3448544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22">
              <a:extLst>
                <a:ext uri="{FF2B5EF4-FFF2-40B4-BE49-F238E27FC236}">
                  <a16:creationId xmlns:a16="http://schemas.microsoft.com/office/drawing/2014/main" id="{AE15192B-445F-460F-85D4-DE1D65481B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3">
              <a:extLst>
                <a:ext uri="{FF2B5EF4-FFF2-40B4-BE49-F238E27FC236}">
                  <a16:creationId xmlns:a16="http://schemas.microsoft.com/office/drawing/2014/main" id="{02FC4BA9-60CC-4EA7-9E2C-A5781AF9E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4">
              <a:extLst>
                <a:ext uri="{FF2B5EF4-FFF2-40B4-BE49-F238E27FC236}">
                  <a16:creationId xmlns:a16="http://schemas.microsoft.com/office/drawing/2014/main" id="{F867C6F2-77CB-454F-AD03-4AF6BCD31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5">
              <a:extLst>
                <a:ext uri="{FF2B5EF4-FFF2-40B4-BE49-F238E27FC236}">
                  <a16:creationId xmlns:a16="http://schemas.microsoft.com/office/drawing/2014/main" id="{45C184A9-C9A7-4BE9-B8AA-670D53F495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6">
              <a:extLst>
                <a:ext uri="{FF2B5EF4-FFF2-40B4-BE49-F238E27FC236}">
                  <a16:creationId xmlns:a16="http://schemas.microsoft.com/office/drawing/2014/main" id="{639F1355-F9BF-4E35-ACCA-3CF569604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7">
              <a:extLst>
                <a:ext uri="{FF2B5EF4-FFF2-40B4-BE49-F238E27FC236}">
                  <a16:creationId xmlns:a16="http://schemas.microsoft.com/office/drawing/2014/main" id="{0BB969C3-B2B2-4A95-9E0D-147BDC6AB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8">
              <a:extLst>
                <a:ext uri="{FF2B5EF4-FFF2-40B4-BE49-F238E27FC236}">
                  <a16:creationId xmlns:a16="http://schemas.microsoft.com/office/drawing/2014/main" id="{57AB5BEA-00D2-4949-A82F-228D2DF5D6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9">
              <a:extLst>
                <a:ext uri="{FF2B5EF4-FFF2-40B4-BE49-F238E27FC236}">
                  <a16:creationId xmlns:a16="http://schemas.microsoft.com/office/drawing/2014/main" id="{55839B15-6AD5-4624-97BA-D5F76E026A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30">
              <a:extLst>
                <a:ext uri="{FF2B5EF4-FFF2-40B4-BE49-F238E27FC236}">
                  <a16:creationId xmlns:a16="http://schemas.microsoft.com/office/drawing/2014/main" id="{F1AECCAA-F917-4046-A275-45746EE148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1">
              <a:extLst>
                <a:ext uri="{FF2B5EF4-FFF2-40B4-BE49-F238E27FC236}">
                  <a16:creationId xmlns:a16="http://schemas.microsoft.com/office/drawing/2014/main" id="{EFC2605C-AC3F-4985-9EAA-9D07535AD8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2">
              <a:extLst>
                <a:ext uri="{FF2B5EF4-FFF2-40B4-BE49-F238E27FC236}">
                  <a16:creationId xmlns:a16="http://schemas.microsoft.com/office/drawing/2014/main" id="{DD2FD06C-F665-400C-A2DA-05B4080530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F9D84D94-901A-4825-AE62-4D5E6B758B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E697AA8F-F3A2-4AA2-82F7-C12FDEB95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6663BAD3-DE57-4E7D-8928-8A3D293591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588E81B4-B58F-4FB1-BD66-9303C62B06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A594E9CB-B4F5-4674-B6D8-8EA0AEB5A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E9EE944B-2537-4E86-BB79-01B08A98BD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37F641CA-A99B-4BD2-A7F3-C62EB5FA5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3F7E6118-0496-4290-AA76-92DD7696A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CDEB2522-C9F4-45AB-B832-03D7C27907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057DAF99-B071-4689-AE85-49CF17FFE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2AD55BEA-5647-4233-8812-D97172F30D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5">
              <a:extLst>
                <a:ext uri="{FF2B5EF4-FFF2-40B4-BE49-F238E27FC236}">
                  <a16:creationId xmlns:a16="http://schemas.microsoft.com/office/drawing/2014/main" id="{B7A2A249-84E7-4314-BA61-DBCDCB58D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080CB9C7-879F-4C5F-B900-E42905A1A8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85D5ED3B-6B44-4242-8789-CFAE143293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44123FC8-6160-45EE-9F87-6181F127D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8E63F81C-B7AD-447D-82E2-F6A801B1A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1B215EF7-12A0-4E3D-B169-EC7F61B8CC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1AB5A98F-EEF6-4431-A296-5210F55AF8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AE991A24-3E0D-4D0F-B18B-E90EACF85D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917F8D29-F091-40D7-83CB-7973CF99E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8B994471-93F7-4139-8030-677E01D4D2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05E330A0-5581-4F4F-A039-823CBB4C2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E73C40F5-7283-4E3D-A087-181455AA59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64EEF324-5B97-42E0-8919-10228AFBF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F2CA6A11-D1E3-4E3C-8A26-2E66CE9229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9">
              <a:extLst>
                <a:ext uri="{FF2B5EF4-FFF2-40B4-BE49-F238E27FC236}">
                  <a16:creationId xmlns:a16="http://schemas.microsoft.com/office/drawing/2014/main" id="{478F9720-5495-467D-974F-AB6027FFB1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60">
              <a:extLst>
                <a:ext uri="{FF2B5EF4-FFF2-40B4-BE49-F238E27FC236}">
                  <a16:creationId xmlns:a16="http://schemas.microsoft.com/office/drawing/2014/main" id="{F57D5781-C76E-4D29-8622-D9AEF8EBA2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1">
              <a:extLst>
                <a:ext uri="{FF2B5EF4-FFF2-40B4-BE49-F238E27FC236}">
                  <a16:creationId xmlns:a16="http://schemas.microsoft.com/office/drawing/2014/main" id="{84BDD055-1F96-4693-89A0-C50330B044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C96029DA-312F-4980-9972-EFCDC3310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EF96-63A5-4D4A-9682-3643FC1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94" name="Picture Placeholder 193">
            <a:extLst>
              <a:ext uri="{FF2B5EF4-FFF2-40B4-BE49-F238E27FC236}">
                <a16:creationId xmlns:a16="http://schemas.microsoft.com/office/drawing/2014/main" id="{377C17A3-B515-4A5D-8E36-2ADFC9B9D4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39EEEB41-070B-4D49-8171-7FAFC7D938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71" name="Text Placeholder 140">
            <a:extLst>
              <a:ext uri="{FF2B5EF4-FFF2-40B4-BE49-F238E27FC236}">
                <a16:creationId xmlns:a16="http://schemas.microsoft.com/office/drawing/2014/main" id="{1D0C5B8E-9987-4DD1-A424-38B5EB8B98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2615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4855" y="2487775"/>
            <a:ext cx="4499468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F997F199-0CF9-40C8-9EAA-1BE7B409F1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85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020C5ED-8684-4963-B702-A20B7E17DD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5247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704F5866-81AF-49E6-B4EB-DD6D2560FEC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256780" cy="126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00867E46-1BF5-442D-A0A5-F8E783CBEF7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E992B825-3444-4976-BADD-449241902E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B7A36325-C8C8-43D7-8F3C-B7ADCF806F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02EBE5C1-67B0-4021-A4D6-F36C1E207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3AC9CC64-EED2-41B1-9D70-62F468B5E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2C369124-A4C6-43AF-BEE0-D0484F771B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DA2B60C1-4D9C-4921-A53E-CB741140B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516687D2-F9EB-40A6-8C33-4628B952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1F98E951-E4F5-4244-A392-06F4C5CBE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D73B3FAF-1360-400B-A34D-DE7FA61DA5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0E3E0443-559E-40A4-AC83-B7C7B46D6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3B6D64C0-503A-4A3E-8856-A2D00080C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44E608E-FA53-4EE6-8B32-A176787AD1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82E59E1A-FE23-4484-A602-50A63C2BB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AB8B48A5-027C-4C8C-B2BA-66106412CD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18367D32-5FB5-44FE-BF95-D094631A27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EFD63C50-7B28-4BB5-96CD-4FC0FA7C4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0CFDB50E-769E-4CC4-959A-767A1BD5C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25B96F8-0F1A-443B-A745-968636FB76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B3CE29F3-B1CB-4E2E-8D44-BD05F8C9E4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5F2BD262-D743-46CB-A02D-8FC6A20B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27696AC0-6BD9-4800-AD55-9D14D1D92F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0DFCE9BD-D104-4F2A-B32B-3F10C6285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84E4709-431B-4D50-A86F-228E2DDFD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460EDE2F-28EA-4986-8B02-E77F134F97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4E929A16-7E2A-435C-BC1F-5DBB58D2F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419B1465-08DD-43B7-BA12-F0249462AA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7E485DB7-2FC6-4F7D-8FD2-0683F19940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8930586B-B0D5-4F03-BE69-A95CA228DF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4">
              <a:extLst>
                <a:ext uri="{FF2B5EF4-FFF2-40B4-BE49-F238E27FC236}">
                  <a16:creationId xmlns:a16="http://schemas.microsoft.com/office/drawing/2014/main" id="{29527089-AB6C-4BA1-8CA4-BBEF23F00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5">
              <a:extLst>
                <a:ext uri="{FF2B5EF4-FFF2-40B4-BE49-F238E27FC236}">
                  <a16:creationId xmlns:a16="http://schemas.microsoft.com/office/drawing/2014/main" id="{4A16389F-042C-4CD5-9594-F9963A5A0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6">
              <a:extLst>
                <a:ext uri="{FF2B5EF4-FFF2-40B4-BE49-F238E27FC236}">
                  <a16:creationId xmlns:a16="http://schemas.microsoft.com/office/drawing/2014/main" id="{6B904AFC-1AE6-4549-BD77-A401BAE5E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7">
              <a:extLst>
                <a:ext uri="{FF2B5EF4-FFF2-40B4-BE49-F238E27FC236}">
                  <a16:creationId xmlns:a16="http://schemas.microsoft.com/office/drawing/2014/main" id="{0CA5B956-56EC-4BDE-B2E4-66104DACFC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8">
              <a:extLst>
                <a:ext uri="{FF2B5EF4-FFF2-40B4-BE49-F238E27FC236}">
                  <a16:creationId xmlns:a16="http://schemas.microsoft.com/office/drawing/2014/main" id="{A80A7CDF-090E-4E2A-8816-160E0CF0D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9">
              <a:extLst>
                <a:ext uri="{FF2B5EF4-FFF2-40B4-BE49-F238E27FC236}">
                  <a16:creationId xmlns:a16="http://schemas.microsoft.com/office/drawing/2014/main" id="{A72A4A94-54E6-4069-90FB-67FA293A48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0">
              <a:extLst>
                <a:ext uri="{FF2B5EF4-FFF2-40B4-BE49-F238E27FC236}">
                  <a16:creationId xmlns:a16="http://schemas.microsoft.com/office/drawing/2014/main" id="{717900C0-C738-43B9-8986-FD0513356E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1">
              <a:extLst>
                <a:ext uri="{FF2B5EF4-FFF2-40B4-BE49-F238E27FC236}">
                  <a16:creationId xmlns:a16="http://schemas.microsoft.com/office/drawing/2014/main" id="{A9AD3EAD-6FD9-4AD6-B87E-7C8FBAAF6B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2">
              <a:extLst>
                <a:ext uri="{FF2B5EF4-FFF2-40B4-BE49-F238E27FC236}">
                  <a16:creationId xmlns:a16="http://schemas.microsoft.com/office/drawing/2014/main" id="{B63EE469-D93B-4B30-9FDA-B2065EE1B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3">
              <a:extLst>
                <a:ext uri="{FF2B5EF4-FFF2-40B4-BE49-F238E27FC236}">
                  <a16:creationId xmlns:a16="http://schemas.microsoft.com/office/drawing/2014/main" id="{B7606B58-2606-4B88-84C4-EAAB3AF23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4">
              <a:extLst>
                <a:ext uri="{FF2B5EF4-FFF2-40B4-BE49-F238E27FC236}">
                  <a16:creationId xmlns:a16="http://schemas.microsoft.com/office/drawing/2014/main" id="{266CC504-A588-4948-8EBD-437273722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5">
              <a:extLst>
                <a:ext uri="{FF2B5EF4-FFF2-40B4-BE49-F238E27FC236}">
                  <a16:creationId xmlns:a16="http://schemas.microsoft.com/office/drawing/2014/main" id="{23C151DC-68CD-499A-80C6-5C2AF3A48B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6">
              <a:extLst>
                <a:ext uri="{FF2B5EF4-FFF2-40B4-BE49-F238E27FC236}">
                  <a16:creationId xmlns:a16="http://schemas.microsoft.com/office/drawing/2014/main" id="{806EDA6A-E4B6-4F25-AD2F-2250B0716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7">
              <a:extLst>
                <a:ext uri="{FF2B5EF4-FFF2-40B4-BE49-F238E27FC236}">
                  <a16:creationId xmlns:a16="http://schemas.microsoft.com/office/drawing/2014/main" id="{F18D44B4-FCDE-44F0-ACF1-E4C6F64EA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8">
              <a:extLst>
                <a:ext uri="{FF2B5EF4-FFF2-40B4-BE49-F238E27FC236}">
                  <a16:creationId xmlns:a16="http://schemas.microsoft.com/office/drawing/2014/main" id="{9F466797-5B15-462F-9437-F17E5A6BB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4D1E115A-6AF3-4FED-86D0-CFA159F32B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E4CD996B-6CC2-4A56-9EA0-3F04EF82D1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24F2446F-3849-4482-BC3E-97124235EA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2">
              <a:extLst>
                <a:ext uri="{FF2B5EF4-FFF2-40B4-BE49-F238E27FC236}">
                  <a16:creationId xmlns:a16="http://schemas.microsoft.com/office/drawing/2014/main" id="{B7067752-2A5D-42B1-AB3E-18B76107FF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3">
              <a:extLst>
                <a:ext uri="{FF2B5EF4-FFF2-40B4-BE49-F238E27FC236}">
                  <a16:creationId xmlns:a16="http://schemas.microsoft.com/office/drawing/2014/main" id="{2ACA393E-A1C2-44C6-85A5-959CB0AA5E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4">
              <a:extLst>
                <a:ext uri="{FF2B5EF4-FFF2-40B4-BE49-F238E27FC236}">
                  <a16:creationId xmlns:a16="http://schemas.microsoft.com/office/drawing/2014/main" id="{1E50F933-A102-49FE-AB89-70881685B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5">
              <a:extLst>
                <a:ext uri="{FF2B5EF4-FFF2-40B4-BE49-F238E27FC236}">
                  <a16:creationId xmlns:a16="http://schemas.microsoft.com/office/drawing/2014/main" id="{2BC9D408-EA8E-4927-9492-AA7CC2BC8D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6">
              <a:extLst>
                <a:ext uri="{FF2B5EF4-FFF2-40B4-BE49-F238E27FC236}">
                  <a16:creationId xmlns:a16="http://schemas.microsoft.com/office/drawing/2014/main" id="{2487F5FE-51F0-495F-AFF4-E22ACE07DA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7">
              <a:extLst>
                <a:ext uri="{FF2B5EF4-FFF2-40B4-BE49-F238E27FC236}">
                  <a16:creationId xmlns:a16="http://schemas.microsoft.com/office/drawing/2014/main" id="{FB77AC1E-2A05-497E-83E5-DAA9D70F9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8">
              <a:extLst>
                <a:ext uri="{FF2B5EF4-FFF2-40B4-BE49-F238E27FC236}">
                  <a16:creationId xmlns:a16="http://schemas.microsoft.com/office/drawing/2014/main" id="{E2BD8910-DFF4-4AD1-8A40-97BDA381D9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9">
              <a:extLst>
                <a:ext uri="{FF2B5EF4-FFF2-40B4-BE49-F238E27FC236}">
                  <a16:creationId xmlns:a16="http://schemas.microsoft.com/office/drawing/2014/main" id="{899643D0-C3C9-4998-9D80-AA99C6A504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0">
              <a:extLst>
                <a:ext uri="{FF2B5EF4-FFF2-40B4-BE49-F238E27FC236}">
                  <a16:creationId xmlns:a16="http://schemas.microsoft.com/office/drawing/2014/main" id="{19732CFA-0521-4732-8A1F-048BD1F88A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1">
              <a:extLst>
                <a:ext uri="{FF2B5EF4-FFF2-40B4-BE49-F238E27FC236}">
                  <a16:creationId xmlns:a16="http://schemas.microsoft.com/office/drawing/2014/main" id="{80783DB2-E8C8-4A4E-8CA6-9504991B7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62">
              <a:extLst>
                <a:ext uri="{FF2B5EF4-FFF2-40B4-BE49-F238E27FC236}">
                  <a16:creationId xmlns:a16="http://schemas.microsoft.com/office/drawing/2014/main" id="{C0B3A882-66E9-4B1D-80B4-2CAA3F1B1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31FF7547-DB01-4846-AA48-477E9E9AD8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2992" y="-2"/>
            <a:ext cx="4820009" cy="6879660"/>
          </a:xfrm>
          <a:custGeom>
            <a:avLst/>
            <a:gdLst>
              <a:gd name="connsiteX0" fmla="*/ 1684339 w 4820009"/>
              <a:gd name="connsiteY0" fmla="*/ 0 h 6879660"/>
              <a:gd name="connsiteX1" fmla="*/ 4820009 w 4820009"/>
              <a:gd name="connsiteY1" fmla="*/ 0 h 6879660"/>
              <a:gd name="connsiteX2" fmla="*/ 4820009 w 4820009"/>
              <a:gd name="connsiteY2" fmla="*/ 6879660 h 6879660"/>
              <a:gd name="connsiteX3" fmla="*/ 1684339 w 4820009"/>
              <a:gd name="connsiteY3" fmla="*/ 6879660 h 6879660"/>
              <a:gd name="connsiteX4" fmla="*/ 0 w 482000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0009" h="6879660">
                <a:moveTo>
                  <a:pt x="1684339" y="0"/>
                </a:moveTo>
                <a:lnTo>
                  <a:pt x="4820009" y="0"/>
                </a:lnTo>
                <a:lnTo>
                  <a:pt x="482000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noFill/>
        </p:spPr>
        <p:txBody>
          <a:bodyPr wrap="square" lIns="360000" tIns="360000" rIns="360000" bIns="360000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</p:spTree>
    <p:extLst>
      <p:ext uri="{BB962C8B-B14F-4D97-AF65-F5344CB8AC3E}">
        <p14:creationId xmlns:p14="http://schemas.microsoft.com/office/powerpoint/2010/main" val="82940955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9105" y="433468"/>
            <a:ext cx="4201425" cy="642453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9758" t="-6747" r="-21524" b="-1345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2979114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E88FB60-9BD8-44D2-8E99-9179BF91B6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5099" y="1531937"/>
            <a:ext cx="3927587" cy="44966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615417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5100" y="1532415"/>
            <a:ext cx="465717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063AA-F11D-434D-BF4B-6BEC7C09DE7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27/6/2023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28B481F-F48B-4165-9994-0C92BB7AD6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3F73FE-784F-4046-9FDF-D1F44B5631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19835758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5CCD6-E84C-46D8-B655-FF2A3AA2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E36CDA-AA08-4310-819C-A57DD13C891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27/6/2023</a:t>
            </a:fld>
            <a:endParaRPr lang="en-AU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647F71-61AB-4F70-949E-DB7E75E787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A11B402-7956-4408-A9AD-6233932E37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0924580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BC23-2E1D-42B9-B06F-441D2E530D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6986A-A45F-4DE0-B24B-35B0EAD4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9B7D2-3266-43A3-90E3-F519CAA0028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27/6/2023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3AEE1-F4C5-412B-8057-91CD0766066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71953316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4655701" cy="4459190"/>
          </a:xfrm>
        </p:spPr>
        <p:txBody>
          <a:bodyPr numCol="1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8" name="Picture Placeholder 8">
            <a:extLst>
              <a:ext uri="{FF2B5EF4-FFF2-40B4-BE49-F238E27FC236}">
                <a16:creationId xmlns:a16="http://schemas.microsoft.com/office/drawing/2014/main" id="{7F567229-93F4-4028-9012-070DD0F840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69" name="Picture Placeholder 8">
            <a:extLst>
              <a:ext uri="{FF2B5EF4-FFF2-40B4-BE49-F238E27FC236}">
                <a16:creationId xmlns:a16="http://schemas.microsoft.com/office/drawing/2014/main" id="{6216071A-78A2-4FC2-B4B9-1FB87C0B3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70" name="Picture Placeholder 8">
            <a:extLst>
              <a:ext uri="{FF2B5EF4-FFF2-40B4-BE49-F238E27FC236}">
                <a16:creationId xmlns:a16="http://schemas.microsoft.com/office/drawing/2014/main" id="{FA4A79D4-E349-4EBC-AEB1-516796BF6A3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DF1-862D-4D1D-A8F8-0AA91E60F7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60E68-1A09-4860-801B-1E090EA01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3" y="395066"/>
            <a:ext cx="3708700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83492-1660-44F3-B16E-E09C0EEDF9E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27/6/2023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487AC-7944-4F9E-83A1-02B02A7742F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68789475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" name="Text Placeholder 135">
            <a:extLst>
              <a:ext uri="{FF2B5EF4-FFF2-40B4-BE49-F238E27FC236}">
                <a16:creationId xmlns:a16="http://schemas.microsoft.com/office/drawing/2014/main" id="{101E6B8E-059C-4DCE-8053-9C813CD48538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411977428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6D528-3F8C-4131-B8C8-D41C96117732}"/>
              </a:ext>
            </a:extLst>
          </p:cNvPr>
          <p:cNvSpPr txBox="1"/>
          <p:nvPr/>
        </p:nvSpPr>
        <p:spPr>
          <a:xfrm>
            <a:off x="487474" y="2525878"/>
            <a:ext cx="357915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rPr>
              <a:t>Thank you</a:t>
            </a:r>
          </a:p>
        </p:txBody>
      </p:sp>
      <p:sp>
        <p:nvSpPr>
          <p:cNvPr id="79" name="Text Placeholder 135">
            <a:extLst>
              <a:ext uri="{FF2B5EF4-FFF2-40B4-BE49-F238E27FC236}">
                <a16:creationId xmlns:a16="http://schemas.microsoft.com/office/drawing/2014/main" id="{E87707C1-F769-4D39-9A1C-1D073FF6F9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867" y="5338960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80" name="Text Placeholder 140">
            <a:extLst>
              <a:ext uri="{FF2B5EF4-FFF2-40B4-BE49-F238E27FC236}">
                <a16:creationId xmlns:a16="http://schemas.microsoft.com/office/drawing/2014/main" id="{53B70884-5EDB-4D16-B565-71037E500B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3D7045A-1CF1-44F6-8E2E-B9405FED9E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4BEA57A-8E7B-4E24-BE7A-E0AADB5DBA8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EFF044F0-4B98-4888-9641-C41102F0A9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4F2A23F-5984-4111-AD9E-E308218812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B3AE443D-FE04-4EDC-80FC-B314325A12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79C7F0E7-88D6-4E4A-A312-AE6964CBA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F73247B3-9572-4E50-A9F9-D9B42DC0D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3259D609-76D9-45D0-B15F-0FA397DBB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5C2E2C7F-FF30-4A56-8534-D9965DD5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F687FBAE-B910-4327-B1A4-6FD6E81AB0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1B1BC6E6-2BD9-4CA8-AD54-CC72783F8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0CDCD004-D1EF-443A-A818-883EEB3F37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1E965659-AF38-4929-8B73-B87840A6AF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3D4EF62-702A-477E-B94D-96320B008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27C56C97-AC3A-4214-A776-9FF21C875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E9D54D47-364F-4F9A-BAE3-C930CC7651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0D8D1571-B8DF-4AF6-B70F-82B9CB713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FFFA97D6-566E-417D-A763-A6F698AD3F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D26DF387-B00F-4137-B22B-FFA49E0825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3DB8FBAB-4331-4D07-A90E-A7D5F0A46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2F259DE1-FFBE-4450-A752-4EC257B513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A32957BA-13D6-4ED9-977D-0C89E970E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B5BFEAC1-4E37-49A2-B67D-2BC8D109AF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788C1048-9836-47D1-BF7E-9959787A6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C494BEF8-5481-49D8-A1DB-26A618F8D7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FF78676F-BD80-4152-AF8A-17C051377F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A9BCBAEE-0E8B-4E88-B3AB-F4B67DAC31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0491E6F5-E006-496A-9B9D-6B4FD0E3CB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7CEC1DFB-4708-49E7-81F5-C199ABD9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EA921ED2-8301-42A8-A841-5319A0E91E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E486F39-3893-4DC2-838D-2B51F0E741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CB2A0A8E-24F6-45A5-A95A-481A46553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04341E2F-C06C-4F36-8B74-BB7BF852FC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388F3EB0-17D8-4898-B8B9-58FD6F76C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37E8FFD8-89F7-4657-9947-47E219EAF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23962857-2355-43B5-BA46-7156E544AE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C0C7C601-CD63-4A4C-987C-7C70F465AB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58E2A667-5C9E-492E-88B9-428AE35876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72A6983F-C2E1-40AE-B7C0-E427349DC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6CCF0988-C833-445A-94CB-07EF590C3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3A188AE4-9B9C-4C34-9F86-AF304C2850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A89453D6-85C4-4E2D-8FA0-72A14EA515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BD6BC0F7-C21F-400B-9ED4-BF35CE7FED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0B5CBA8E-8322-4660-BE10-0D7C40BBF5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DEB21783-D296-4A05-BE34-BFE7D5553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18535967-D3E3-48C2-A56E-FAB7015A90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F0D8AE3F-FC91-4265-87AE-A22989B4E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CB3036C3-8B8F-466E-A40B-9F31B9B539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51B64F91-1250-42C8-B692-DBEE837B5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5E8821-26A6-4A47-9441-123CB1CD9D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C9AD4000-AE32-4994-A808-D65FCD667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A73E2B1C-573F-4515-B15A-5415B63E2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8B4526F5-E3C2-477E-A9BA-5C3B9B1BF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E6C1F2F2-0690-4896-8B3E-7E5711AE7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2644BE99-447A-436A-ABB5-29D00547F7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B5285F8-7FA1-4849-9832-32B623D59C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258FBFF-3560-4321-9C39-990AB7BA50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0" name="Freeform 61">
              <a:extLst>
                <a:ext uri="{FF2B5EF4-FFF2-40B4-BE49-F238E27FC236}">
                  <a16:creationId xmlns:a16="http://schemas.microsoft.com/office/drawing/2014/main" id="{9543B324-060D-43F0-A83B-E3C6BBB4A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1" name="Freeform 62">
              <a:extLst>
                <a:ext uri="{FF2B5EF4-FFF2-40B4-BE49-F238E27FC236}">
                  <a16:creationId xmlns:a16="http://schemas.microsoft.com/office/drawing/2014/main" id="{487AEC3D-AFC0-4B04-BCF3-E63D6E8C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2" name="Picture Placeholder 191">
            <a:extLst>
              <a:ext uri="{FF2B5EF4-FFF2-40B4-BE49-F238E27FC236}">
                <a16:creationId xmlns:a16="http://schemas.microsoft.com/office/drawing/2014/main" id="{B93F5C33-3854-4C6B-9539-F8B8FD2316A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</p:spTree>
    <p:extLst>
      <p:ext uri="{BB962C8B-B14F-4D97-AF65-F5344CB8AC3E}">
        <p14:creationId xmlns:p14="http://schemas.microsoft.com/office/powerpoint/2010/main" val="309917618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Text Placeholder 140">
            <a:extLst>
              <a:ext uri="{FF2B5EF4-FFF2-40B4-BE49-F238E27FC236}">
                <a16:creationId xmlns:a16="http://schemas.microsoft.com/office/drawing/2014/main" id="{F8C9875D-6ED4-4691-B4EE-6BE289CEFD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083" y="5394944"/>
            <a:ext cx="357915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6" name="Text Placeholder 135">
            <a:extLst>
              <a:ext uri="{FF2B5EF4-FFF2-40B4-BE49-F238E27FC236}">
                <a16:creationId xmlns:a16="http://schemas.microsoft.com/office/drawing/2014/main" id="{601F3602-2361-40F0-A995-ABA050961A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855" y="5338960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8FD03934-1038-48BB-99F7-5E65A0E0DE7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D8028177-8E83-432F-BACB-E807F3191E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E52450A5-24E9-4A2A-9608-6B511DFE44D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8F6E39B7-21CE-4EC7-8450-0C807EEC3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9D0D64D-2220-47E1-BBEE-2BB809DDCF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EC7F13C6-30B5-4789-A9CA-C5D5358E9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A3083010-51A6-4BBD-B2CD-80A24C3B2A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5E898951-C5EB-4B83-A8D2-16B7645D3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BFA480E4-F894-4BFB-B82D-99C8CEF8FC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D3190D5E-F207-4CD9-B0B9-790E48047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93786209-7857-466A-86D1-A8269FDF2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9CEFA7CF-3571-499B-B975-97CD9F48D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2D21E27-3698-4A5C-80DB-06E7B72F1F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12F5D869-32E2-4A28-9341-A5FF3235FE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46C5A8B1-884D-404F-ADBE-CF206C6E9A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F226FACD-A8F6-460B-BD87-A87B75EC0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8B5F0318-B82F-4B24-8BEA-FA118C276C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FBADB5E1-ABB1-420D-B065-10A007FED9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972885BC-1538-42CC-ACB0-44375E412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C99AFF5E-4521-4A7F-B4FD-D598115508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C61E904B-66BB-4FDE-A7DB-9DDBA0E201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0E70CA99-897A-4256-A90A-FFCFB226B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BEE4EB4C-A787-45D5-86C1-FB4972DE07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97612278-5E29-430B-8711-1FFE425882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4A817AF0-9F6D-4225-B5E8-028D8BE968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5FC0D95E-4634-4CF4-81CD-F97C445B3F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BFDA76B1-4296-466F-B8D3-59BE03C3C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523E1371-4810-4B97-A162-BD09ADFE20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0C62F7A3-C883-4866-8777-CB0193E03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0A565D83-C19C-431C-965B-BD12E5AC16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610466EB-4655-492E-955B-548189535D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E2C57738-1257-4C3A-A7FA-EA653FB70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84FF9AB7-2451-4AD8-B43A-265371D37D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4A615ACA-91B0-4A7D-B92E-9764FFB14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FA488F50-DDFF-49CC-9BD8-0AE268ECF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9B423368-4192-4F14-960D-6C2C126061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C004167E-2022-45FA-AD88-F3A6D7EEA5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5CFE2C5-1FEB-4415-AD8E-3F12077DCE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1FF69E99-6C70-40BC-BCE2-20612480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FF3D6994-DA2E-45C5-9E0F-7547E4BCE9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811C2317-AB25-47F8-A023-32CD5905F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CF2799DB-155A-4DE7-A026-4448C8490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1A9CE4CF-8B2F-4B83-ABE3-A9DDE97D7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E9393C8C-5791-43BB-8D1F-17FFFA2F6C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C0D9B013-B46B-4D8E-956A-00922496A8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A9DF028E-61BE-49A6-AB22-B1396BCEF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1BE8B055-3428-4E6F-B44A-A97E70B6E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5DF4C3AA-8B80-4E0A-A607-E09B8BFDB5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8D4A8B2E-226D-4C2F-AF2F-EA40FA24D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4707D8EC-CDF2-4F4C-BEC4-F1123438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3BABCCF3-6967-4924-ABE6-1D8CCD6AD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06584F31-18E1-4AAA-9212-E89DD2C32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DDEF5CF-37DB-4384-ACB2-BCE9E83AE3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D830E2B0-83FD-4E0F-BD1A-043F72866C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7">
              <a:extLst>
                <a:ext uri="{FF2B5EF4-FFF2-40B4-BE49-F238E27FC236}">
                  <a16:creationId xmlns:a16="http://schemas.microsoft.com/office/drawing/2014/main" id="{E75B0DEF-3E13-40F8-B101-9599E9EA93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8">
              <a:extLst>
                <a:ext uri="{FF2B5EF4-FFF2-40B4-BE49-F238E27FC236}">
                  <a16:creationId xmlns:a16="http://schemas.microsoft.com/office/drawing/2014/main" id="{7074C629-B269-48DD-A199-3A11E15ECF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9">
              <a:extLst>
                <a:ext uri="{FF2B5EF4-FFF2-40B4-BE49-F238E27FC236}">
                  <a16:creationId xmlns:a16="http://schemas.microsoft.com/office/drawing/2014/main" id="{09AEA492-6B43-46AD-AAD7-51F7268EC0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60">
              <a:extLst>
                <a:ext uri="{FF2B5EF4-FFF2-40B4-BE49-F238E27FC236}">
                  <a16:creationId xmlns:a16="http://schemas.microsoft.com/office/drawing/2014/main" id="{87A55503-C3B5-4B2D-82BD-D9F26A23F4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61">
              <a:extLst>
                <a:ext uri="{FF2B5EF4-FFF2-40B4-BE49-F238E27FC236}">
                  <a16:creationId xmlns:a16="http://schemas.microsoft.com/office/drawing/2014/main" id="{1841E6E1-2310-44E5-ADC9-6739C11E9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2">
              <a:extLst>
                <a:ext uri="{FF2B5EF4-FFF2-40B4-BE49-F238E27FC236}">
                  <a16:creationId xmlns:a16="http://schemas.microsoft.com/office/drawing/2014/main" id="{33BE81D8-054A-4244-A15C-B9884E2108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5898179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670B07-410E-4D96-88F0-B617572F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49554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30177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BD2B-0DCB-BE44-B2C4-33070DB3F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66E85-C304-B74E-840C-3E409A950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26713-0946-5C4B-B8F4-057E5F12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1FB37-6E74-0F4D-A775-F07A6196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1CD21-ADA5-AC40-A2C1-F93A866D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679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4D2E-B730-6F42-AB91-ED0265EE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A02C4-122A-4747-83D9-1BE68E9E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24CE7-C083-1645-90C0-3DAB3C6C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A68F8-2806-8C47-A1AF-2A22B81EB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5730E-8685-D64B-9A6D-8D0319BF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8367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85AE-118D-CE44-BCAA-701C920E8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EDD78-0B41-D347-B87A-342A6911A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11B3E-8B80-4344-A896-0FA1CCB0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4A069-B4A4-4546-8D8F-9C9B2CD68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3B9-8CE4-CA45-98AE-3D1CB2AB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75865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9A41-C4DC-CC4F-BAC0-16687820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CF148-E515-5B49-94C1-D7336E00D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EB252-7959-4E4F-980F-1A499B4AE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AB470-83DD-D64B-8171-8762E6CBA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10545-83CF-F848-94CB-42D0969C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79E39-90ED-3247-80D6-B862C166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39266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94EA-14FE-314D-95A2-76411EC5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BF0F4-811E-4F40-8497-47A797130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E5C92-E6BD-A64A-BADB-05325A11F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76934-C240-C546-834D-DB107C76C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28923-EE51-D342-9353-99266B391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12B00-5C74-3246-84DC-D8C91D11F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35FE2B-6D20-374B-8565-53AD72A8E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21888-0404-4B40-B1E9-789BF610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2708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5CFC-4752-AE49-8860-6FE7F419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3B5BD-CBFC-A149-B778-1F0F70BE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96E4F-B50B-D04A-AFBA-7EDA476A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15702-4DC6-3A40-9CA8-8FBB8CDA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2991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D6F301-7877-E04E-AECA-0FA6D42DD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C4DC5-332C-AC46-BCEE-BB18B5D2E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60493-B2D9-2148-B546-6208741B7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3705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3471-B455-664F-9068-AA99919AE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5163C-E80E-624D-BDE5-36F5D707F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30460-7802-A647-BAD8-BB859F5BB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33A78-08F7-5B4A-9645-42D9A940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30C50-66D0-4E49-BBBB-BB6784B8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FAA33-5903-6B4F-BB18-000A6056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806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3E2304DD-D55D-458E-8153-0D330BDFEF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9153000" cy="6857998"/>
          </a:xfrm>
          <a:solidFill>
            <a:schemeClr val="bg1">
              <a:lumMod val="85000"/>
            </a:schemeClr>
          </a:solidFill>
        </p:spPr>
        <p:txBody>
          <a:bodyPr lIns="360000" tIns="360000" rIns="360000" bIns="360000">
            <a:norm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AU" noProof="0"/>
          </a:p>
        </p:txBody>
      </p:sp>
      <p:sp>
        <p:nvSpPr>
          <p:cNvPr id="7" name="Subtitle 72">
            <a:extLst>
              <a:ext uri="{FF2B5EF4-FFF2-40B4-BE49-F238E27FC236}">
                <a16:creationId xmlns:a16="http://schemas.microsoft.com/office/drawing/2014/main" id="{F275BFD4-1048-470B-8246-6C18CB5CAD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0"/>
            <a:ext cx="5729283" cy="6857998"/>
          </a:xfrm>
          <a:custGeom>
            <a:avLst/>
            <a:gdLst>
              <a:gd name="connsiteX0" fmla="*/ 0 w 5729283"/>
              <a:gd name="connsiteY0" fmla="*/ 0 h 6857998"/>
              <a:gd name="connsiteX1" fmla="*/ 4311112 w 5729283"/>
              <a:gd name="connsiteY1" fmla="*/ 0 h 6857998"/>
              <a:gd name="connsiteX2" fmla="*/ 5729283 w 5729283"/>
              <a:gd name="connsiteY2" fmla="*/ 5316930 h 6857998"/>
              <a:gd name="connsiteX3" fmla="*/ 0 w 5729283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9283" h="6857998">
                <a:moveTo>
                  <a:pt x="0" y="0"/>
                </a:moveTo>
                <a:lnTo>
                  <a:pt x="4311112" y="0"/>
                </a:lnTo>
                <a:lnTo>
                  <a:pt x="5729283" y="5316930"/>
                </a:lnTo>
                <a:lnTo>
                  <a:pt x="0" y="685799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 lIns="576000" tIns="2592000" rIns="1404000" anchor="t" anchorCtr="0">
            <a:noAutofit/>
          </a:bodyPr>
          <a:lstStyle>
            <a:lvl1pPr marL="0" indent="0" algn="l">
              <a:spcBef>
                <a:spcPts val="700"/>
              </a:spcBef>
              <a:spcAft>
                <a:spcPts val="7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9" name="Text Placeholder 135">
            <a:extLst>
              <a:ext uri="{FF2B5EF4-FFF2-40B4-BE49-F238E27FC236}">
                <a16:creationId xmlns:a16="http://schemas.microsoft.com/office/drawing/2014/main" id="{59CD9D88-984A-467B-8315-1D823E2C2F1F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607255" y="616633"/>
            <a:ext cx="1440000" cy="144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0" name="Text Placeholder 140">
            <a:extLst>
              <a:ext uri="{FF2B5EF4-FFF2-40B4-BE49-F238E27FC236}">
                <a16:creationId xmlns:a16="http://schemas.microsoft.com/office/drawing/2014/main" id="{57902E77-72FC-46E0-BC87-1DC54BABC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0063" y="5265337"/>
            <a:ext cx="3567112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1" name="Text Placeholder 135">
            <a:extLst>
              <a:ext uri="{FF2B5EF4-FFF2-40B4-BE49-F238E27FC236}">
                <a16:creationId xmlns:a16="http://schemas.microsoft.com/office/drawing/2014/main" id="{884AF1BA-D56D-4439-805B-B725F8DBC3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255" y="5209360"/>
            <a:ext cx="288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60833047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753D-A74E-FA44-8C9A-CB4E91E61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3D8140-AE10-2C41-B2C3-2A74B5EE2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6F4AA-CABC-284A-BE2D-34C56DF21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B05F5-6CC1-C745-B0BC-911C6F74D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592D0-B334-A048-8770-666641CE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EADD5-A1E8-B94A-B576-42CAF683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0414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3A81-A592-D440-912C-01EF275E9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DBFE8-1FB6-3641-97B5-56B5C5E87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0BA3D-D392-7943-8A7D-50062E20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B6275-1D07-C145-BB67-7F43C73BA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1DFBB-990D-1748-AF12-69174A8C2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8995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B453FB-1625-CD4E-9546-27C9B18F2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7B357-0632-7C48-9494-369EEB95F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B4F88-C5B0-DE45-8A97-CBE035281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439CE-2DE9-D440-8C1F-2725E9ECD959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C3A97-DD87-984E-A9CD-C7EEAF5E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2D80B-C7DC-0D40-96F0-C7E6245D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58886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025F18-8FF4-4B34-A693-A44D12A7240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81" name="Text Placeholder 140">
            <a:extLst>
              <a:ext uri="{FF2B5EF4-FFF2-40B4-BE49-F238E27FC236}">
                <a16:creationId xmlns:a16="http://schemas.microsoft.com/office/drawing/2014/main" id="{E2C11A33-E2C2-4ED9-A0FF-F9E78469F2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50E45555-0D79-4235-8221-A9A6FF4D991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E03AC1E8-FBEA-4395-BE3A-BBCA21C339C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Rectangle 5">
              <a:extLst>
                <a:ext uri="{FF2B5EF4-FFF2-40B4-BE49-F238E27FC236}">
                  <a16:creationId xmlns:a16="http://schemas.microsoft.com/office/drawing/2014/main" id="{0C810878-91C8-426A-A6FD-8F377D438D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722EF669-1189-4A56-BA8C-0FDA5B08BD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C2DA108B-03D1-4CD1-A6EE-76B5867091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66852CA1-7488-467A-B2B6-03E4D14F6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2D07471F-6C21-4A57-8B3D-FD220530F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EA8D7493-0B1E-4D0B-A4ED-176CF6062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EB34DF85-B33B-40AD-B7EA-C4E9980CA0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60DFCCF-9779-4D9B-8A38-01ACC19F6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5F0032FE-0EFE-4D4D-BADC-394D10C1A9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A04C33F5-19EF-41C3-AC6E-2EA7094101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8C03D4CC-B679-4425-A038-030715082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BCC0DA7C-C67E-42C4-A63D-36668C1CFD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7CE577F2-BB14-4E41-9F95-B1B5B793D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DCE80AEF-03D4-4991-87AC-1277E8029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7DDA4677-C62F-4E85-BC46-1C64D02E42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380A1CC5-DBAB-486F-BB40-A32A5C96A5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C952CB74-FB28-49FE-BFA8-C7531AEB7F0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9E7D579A-A059-4D10-9349-B351C5A317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1BB9DF87-54DD-471D-AC8A-EFE3A1F6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8B884E2F-26FE-447B-A8EA-C9EF1246DA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EB941F66-015D-4B17-8283-20CAAC23DE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E052A2F3-7C33-4DBA-80DE-861848D56A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223E2CB-CE52-42EE-B439-CD53D9F776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1CBA454F-0F90-4D2A-A242-06020D68D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AE82D1C-DF8E-45A9-AF91-66D32350C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D7BBE033-F32E-4E56-8360-CC9533B93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D785C06-CE8E-4100-9D04-243918D9E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D577353A-F944-4982-A467-6812F2A13C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80751149-8EF8-422F-9577-52B47494C5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FED533A-3A7C-45A8-A82D-895521697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F0161440-89D1-4503-9A4D-CE2B78580B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A9BA852F-CFB1-4A28-9D0C-93F12F4D2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99FCAD68-AFA7-431B-A042-5C83768F73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3CF7E856-2160-42A3-ACF6-D9CDE7ED5F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E55529C7-85CA-4EF1-9E64-760B6E162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20644ECA-1AC6-4596-AB17-CB292C9C3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57C243B2-9140-4357-99E1-41EB4737B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D2A7A9C2-B66A-417F-8010-A199DBA742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28E2BF88-E734-466D-9485-51501BC7B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E2A3C31A-7396-42B7-8B63-0B7F0344CB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2203025-D460-4227-BD1A-AA6F7B0A2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83F3E6A7-A341-406C-939C-EB2E774C3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17A0FC22-8C8B-4F01-A4AE-308510B214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AA336CAF-B922-4EE9-9B5C-B5EA8B3AB2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01209CD6-B0F0-44C4-A675-B686E3771D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16A39AD6-9CA1-45E2-AB8B-6E386D023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BD64BA20-9E87-4791-953E-0A4C3ACC54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AE1EE68A-A8A9-4E65-B741-0116DDBC2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74D5E3BD-048F-4F50-AD2E-62B7C578D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77C8258E-F74B-4074-BB39-06A3761642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94C30CA8-1D12-4BC3-984A-E1FFF4242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F9336058-D805-4A57-B046-7EA7621D1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E5A3FFC-B4A8-4CAC-8FA5-25C743BDE6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649A073A-5ABD-4542-A7E6-7E8A39970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FCAC7393-1C7A-4979-BA22-6C3706BDF7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E1F02962-A8D1-446B-9EC8-AF98C8721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B57B74AD-4270-4BEC-8CB7-2AC7A5CB9B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7D8334C9-D68C-4E9D-A650-AE6F03987F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117854118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C78C129-209D-41B7-A632-D1D683A5E4D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grpSp>
        <p:nvGrpSpPr>
          <p:cNvPr id="66" name="Group 4">
            <a:extLst>
              <a:ext uri="{FF2B5EF4-FFF2-40B4-BE49-F238E27FC236}">
                <a16:creationId xmlns:a16="http://schemas.microsoft.com/office/drawing/2014/main" id="{0FCD5052-B954-403C-9784-A250C2CB6ED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A3E6208B-CA09-41FA-8B07-8EFEB7FB6D8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1" name="Rectangle 5">
              <a:extLst>
                <a:ext uri="{FF2B5EF4-FFF2-40B4-BE49-F238E27FC236}">
                  <a16:creationId xmlns:a16="http://schemas.microsoft.com/office/drawing/2014/main" id="{BA6D66E6-5FBA-411A-8010-9C94FD6DC3A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6CC62B41-3C53-41F4-B377-6B3E7296F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A436656E-B527-4F1C-93A8-C0F39ADF7A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8">
              <a:extLst>
                <a:ext uri="{FF2B5EF4-FFF2-40B4-BE49-F238E27FC236}">
                  <a16:creationId xmlns:a16="http://schemas.microsoft.com/office/drawing/2014/main" id="{B8899FD1-BFE7-4B5E-AB2E-FBA4F6C110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EB1C0451-9447-4E77-8934-6DAC6BF6B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2ED130A6-0ABB-4A29-9DF5-766FADA305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063AB190-5010-4739-9370-5AE0F4CB6A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3DE39F9A-264A-4CD8-A9E3-10162AAC0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0AE99F7B-8C25-42E1-AF24-EC5FC0B9AF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F95FE5F2-524E-43FF-8912-D89C13D2E2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FE192BD4-152F-46DE-A381-00DBFDFA0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AFBAB611-40EC-4AA0-9321-238A7E553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EF002B9F-613A-4C3D-AA2B-3547B7F87B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0152A94B-7C8F-4890-868B-4776C35B15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BE32FA01-A9AF-420A-897C-E9F6FE290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92C47DA1-04C1-4C27-A598-D79BCD77E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093752F5-37F9-41FC-B31D-85808F02B81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FA1B5666-4574-4C67-981F-8DE736D8B9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6D9A07DF-F54B-4B36-843E-7651D11F99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DD851A87-13F5-4719-8967-86D9165C37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A528D31F-1FAC-4295-9432-5921A1AD3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A279A967-0356-400F-970C-5BB5D4C951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0F5D892C-E7B6-43B4-AEA0-06030028C0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0E98B48F-3F1A-4583-8C0B-FA6A4D9F51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991616E2-FDBB-4D5A-A7A9-0E2010BB6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598AF21F-F06B-434A-99AE-E72F0792B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94149A9E-9A8F-4F00-9617-748579A5C9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5A75D83F-6D18-4A27-A350-6221DE77AC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4">
              <a:extLst>
                <a:ext uri="{FF2B5EF4-FFF2-40B4-BE49-F238E27FC236}">
                  <a16:creationId xmlns:a16="http://schemas.microsoft.com/office/drawing/2014/main" id="{9EFFDEE4-933D-48C5-9F96-2D21BF984A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844FDC86-C564-4606-A7B6-B4594F89E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6">
              <a:extLst>
                <a:ext uri="{FF2B5EF4-FFF2-40B4-BE49-F238E27FC236}">
                  <a16:creationId xmlns:a16="http://schemas.microsoft.com/office/drawing/2014/main" id="{CCB07830-B54E-4DBB-8136-BD8BB3780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7">
              <a:extLst>
                <a:ext uri="{FF2B5EF4-FFF2-40B4-BE49-F238E27FC236}">
                  <a16:creationId xmlns:a16="http://schemas.microsoft.com/office/drawing/2014/main" id="{8BFE4ADA-3A47-48FA-B431-7C7376766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8">
              <a:extLst>
                <a:ext uri="{FF2B5EF4-FFF2-40B4-BE49-F238E27FC236}">
                  <a16:creationId xmlns:a16="http://schemas.microsoft.com/office/drawing/2014/main" id="{64632BB4-84F5-4CF0-9F76-4C9330AC3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9">
              <a:extLst>
                <a:ext uri="{FF2B5EF4-FFF2-40B4-BE49-F238E27FC236}">
                  <a16:creationId xmlns:a16="http://schemas.microsoft.com/office/drawing/2014/main" id="{9E719F3D-9A9F-4C32-82C3-E96DDC6E32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40">
              <a:extLst>
                <a:ext uri="{FF2B5EF4-FFF2-40B4-BE49-F238E27FC236}">
                  <a16:creationId xmlns:a16="http://schemas.microsoft.com/office/drawing/2014/main" id="{301B1F24-15B8-460D-837D-A86C21864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41">
              <a:extLst>
                <a:ext uri="{FF2B5EF4-FFF2-40B4-BE49-F238E27FC236}">
                  <a16:creationId xmlns:a16="http://schemas.microsoft.com/office/drawing/2014/main" id="{C593EB51-39D0-40DD-8CC3-C7FA46DDEE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2">
              <a:extLst>
                <a:ext uri="{FF2B5EF4-FFF2-40B4-BE49-F238E27FC236}">
                  <a16:creationId xmlns:a16="http://schemas.microsoft.com/office/drawing/2014/main" id="{CF52A34B-33B1-4B3C-9E24-6699498CD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3">
              <a:extLst>
                <a:ext uri="{FF2B5EF4-FFF2-40B4-BE49-F238E27FC236}">
                  <a16:creationId xmlns:a16="http://schemas.microsoft.com/office/drawing/2014/main" id="{1C6876F5-5D8B-450B-A811-25D091EA7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0087DB57-BF23-4D1E-9DC0-0F2E11C7CC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0FB1F8C3-5B54-464E-901A-641672600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C600EEE6-ADAB-47B9-A0E8-730AD7453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B7596146-3BAF-4AF5-A76F-F28F8DC8C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6E310E2D-C154-4444-85F9-C5DFA81950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8295C72C-4A40-494A-B755-0DB03994E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50">
              <a:extLst>
                <a:ext uri="{FF2B5EF4-FFF2-40B4-BE49-F238E27FC236}">
                  <a16:creationId xmlns:a16="http://schemas.microsoft.com/office/drawing/2014/main" id="{4FA68AC6-E2D8-4833-8209-83F3EF56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BC13BC93-F3D9-4651-8C74-67C1C54607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2">
              <a:extLst>
                <a:ext uri="{FF2B5EF4-FFF2-40B4-BE49-F238E27FC236}">
                  <a16:creationId xmlns:a16="http://schemas.microsoft.com/office/drawing/2014/main" id="{C98ABA5C-0287-4EEA-8FD0-91631047B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3">
              <a:extLst>
                <a:ext uri="{FF2B5EF4-FFF2-40B4-BE49-F238E27FC236}">
                  <a16:creationId xmlns:a16="http://schemas.microsoft.com/office/drawing/2014/main" id="{7ABB9324-14F2-431D-9648-D77A63ACF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4">
              <a:extLst>
                <a:ext uri="{FF2B5EF4-FFF2-40B4-BE49-F238E27FC236}">
                  <a16:creationId xmlns:a16="http://schemas.microsoft.com/office/drawing/2014/main" id="{66D0D74B-4921-44A9-82B7-E51CA13FC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5">
              <a:extLst>
                <a:ext uri="{FF2B5EF4-FFF2-40B4-BE49-F238E27FC236}">
                  <a16:creationId xmlns:a16="http://schemas.microsoft.com/office/drawing/2014/main" id="{8567332E-CCC5-408C-AA95-BBA17209A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6">
              <a:extLst>
                <a:ext uri="{FF2B5EF4-FFF2-40B4-BE49-F238E27FC236}">
                  <a16:creationId xmlns:a16="http://schemas.microsoft.com/office/drawing/2014/main" id="{1A97D38E-2DFF-4277-9808-904357A96B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7">
              <a:extLst>
                <a:ext uri="{FF2B5EF4-FFF2-40B4-BE49-F238E27FC236}">
                  <a16:creationId xmlns:a16="http://schemas.microsoft.com/office/drawing/2014/main" id="{6FE4FCC4-D897-4639-A9ED-183FDE2D01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8">
              <a:extLst>
                <a:ext uri="{FF2B5EF4-FFF2-40B4-BE49-F238E27FC236}">
                  <a16:creationId xmlns:a16="http://schemas.microsoft.com/office/drawing/2014/main" id="{FD7EDA37-E810-4195-92D8-77B4C01C4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9">
              <a:extLst>
                <a:ext uri="{FF2B5EF4-FFF2-40B4-BE49-F238E27FC236}">
                  <a16:creationId xmlns:a16="http://schemas.microsoft.com/office/drawing/2014/main" id="{91F09931-E836-4D58-AA1A-30DFCBF92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60">
              <a:extLst>
                <a:ext uri="{FF2B5EF4-FFF2-40B4-BE49-F238E27FC236}">
                  <a16:creationId xmlns:a16="http://schemas.microsoft.com/office/drawing/2014/main" id="{9DC5E7A6-AF90-4152-AF0D-C9F17716D6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61">
              <a:extLst>
                <a:ext uri="{FF2B5EF4-FFF2-40B4-BE49-F238E27FC236}">
                  <a16:creationId xmlns:a16="http://schemas.microsoft.com/office/drawing/2014/main" id="{C6DC5E9F-5DDF-4F20-AE21-96E90EF3E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2">
              <a:extLst>
                <a:ext uri="{FF2B5EF4-FFF2-40B4-BE49-F238E27FC236}">
                  <a16:creationId xmlns:a16="http://schemas.microsoft.com/office/drawing/2014/main" id="{3C3193FB-5C85-4472-B1FE-273BBADE1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189" name="Text Placeholder 140">
            <a:extLst>
              <a:ext uri="{FF2B5EF4-FFF2-40B4-BE49-F238E27FC236}">
                <a16:creationId xmlns:a16="http://schemas.microsoft.com/office/drawing/2014/main" id="{BA603497-D1C1-4D46-AD97-D72938BFD1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0" name="Text Placeholder 135">
            <a:extLst>
              <a:ext uri="{FF2B5EF4-FFF2-40B4-BE49-F238E27FC236}">
                <a16:creationId xmlns:a16="http://schemas.microsoft.com/office/drawing/2014/main" id="{4364F750-537E-422F-A699-5792A1949A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58154791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3FC9048-C251-4974-9627-9563FED6ED2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9062ACED-9B66-44FE-B5F0-F33AD91CB3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11E22C7F-72CC-4131-A759-7BBF54408E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302725A8-FA8D-40B2-A453-D70958D64A3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C43F4393-98B1-4EA1-84FF-D993C72AEF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9F159F4-CAA0-48D0-A480-AE27D55F5BE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B77F0AB8-885B-4B72-B981-16114ECA5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B7644EF-7143-4427-8B6D-AA79FC820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33C4EFAB-8CA5-4358-B4EF-CFD3C860C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B4922CB1-D7DB-4771-B62E-F4B8D3EF17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3E8F852-746A-49AF-A273-D9A962E29D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8DCB7DE4-0DC3-43CC-A8A8-FA0337F7D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7691AF1F-B2A0-4ECA-9AD0-C8AFBCAA65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EF896021-ACE5-4E39-B248-175564797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989F8A03-5417-4FC2-A29D-8B880C3567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EC4F9F-66C0-437A-9779-DD1A3F1B61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A3B596F0-7D33-49EC-9899-67440FD47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046BE33-8187-48FC-B532-43E27945B1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747C6E14-EC1E-4ECE-88DA-CEF90122D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AD3E984E-BFF3-45A2-BE74-462536044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2E1914A6-F44E-49BE-9C71-77F9EA238B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914F484-ECCF-4662-8DCB-EB77B55A24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959D0944-2406-48B2-B00D-874128305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5A5350DC-5267-49CE-9835-0627E44F9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0034C489-B59C-4D7E-9EF5-4F0ADA9A82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D8C07293-961C-4CE2-97BE-83ECAF3F0C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1F4B9B8-E82A-4D26-B2B0-3FF9EE571A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60CBB7B-39D6-4501-AD85-2E97C2C2B2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74F3CB20-16C8-42CC-9EBF-1809B93986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DF7BF561-F162-4E63-8A37-80D9CDAD33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6353E3D-3D39-49C9-80DE-F3312F6F6C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56161A09-457C-4C8A-A805-B7C85BF07B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87451F9-30BB-4F1A-844B-A335D3EF78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56D991AE-5030-4A97-9D0B-C5E9EB14A3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532AF79-556F-40D2-AA1D-9AE1E459FB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1D7D1A5-836C-47C8-B2AA-F951B153F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C3CA81EC-D4AE-45A1-88B2-F74FBF78E7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9E40C71-EEA1-4DDF-AFC6-763143229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1948375F-18B2-4523-9995-1D8A9011B0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3FDFCD85-8BC9-4D5F-9F66-46889BBF1C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973960A-55A7-43B7-8AB8-0C219671B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D1DC467E-44C6-4F00-98A3-971EF5BE72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4687DE7-DCEA-420E-9FD1-0AF44CE842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0451AB4-D87F-4C1A-9F05-C242975125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8BDDBD7-EFE3-47B8-AB57-DC7C5E44B8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1D6182BC-00B0-4FA1-A495-8A76CA3FB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4380E735-A9DE-401D-83AC-31396ACB56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4FF3462-7197-420C-BC30-432FEF1678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5D69835-9E04-458D-B743-EAD62AC1F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E800D0F-1E0D-447B-9CD0-7773751ED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81DC1A04-8442-4999-B8E5-24EEEC0F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57760C97-B89D-48B6-9CCE-9F5815A120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7A98B2FA-3F63-47EB-8F9F-A7EF74A16C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D5A89B92-3DB5-467A-B658-471ABB7523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A0461651-F4BF-4C87-8C3D-FA100F1ED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ED1F3CC7-2E42-4D78-89CD-B517FAB752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BB883064-D8CD-4B72-BD53-8B7E200C1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1757E6BE-04D3-4BED-91AF-FE0BD81A49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77FF5AF-C6A0-4843-86CA-6E1799F171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511DA27D-3659-4FAD-850C-1F1A3CE6CD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5EEC335-FF3F-490D-9714-D2AC407DF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41E6B16-B39F-4FDA-9129-71CCEC5F5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075346397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14B3D00A-ED25-4027-BCF4-49DC4204E40D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8F59FE24-5391-49E4-A2E3-5900E4533C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AD7D2B6B-6BDB-4566-8BD5-E7078E8E28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208285B3-ACED-481B-A2A5-1E3AED81F21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0756F760-3408-441F-951B-8F801D55015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949C7AB3-92E0-4EC7-B156-560D0763A66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E05C15E1-1FA2-45A8-AEE7-1F7EEF033E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6A503EF-7DA5-4524-AFF6-35D1B4A7E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8EFE6C4D-B516-43BA-B1F2-A583BC9360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1E19B392-9C0F-47BB-A961-D8867FE14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A986CFEB-6150-468B-B2D9-DC115D3439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DFFBDDC8-7DFD-43F9-BAE7-C905B1E132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6C77A67-E99B-453F-9368-A3E35BD90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5E53857F-95FB-42B5-A77F-35EFED9B4F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C41D7382-FF1E-4CE9-8DC7-02244AA1AB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DBB2378-F7CC-497D-9345-E14EBAE54E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D79D1917-9520-4766-BD02-7CC619BA2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C42C4D2D-E16B-4156-90CF-63A72BA75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3327A0C-A6C8-4704-A45C-BABEAE0F33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9B173BCD-A7C5-403E-9492-AB0030A2C7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5B996257-0597-47E1-9AA2-A4A443170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1507B927-C2E9-417C-A087-AE9BA95E4A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B072215C-1F1E-492A-A5B0-1AB9CE31A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D23DE03-869C-4AC4-B437-687F3B555C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73A16677-15AC-4999-A509-66410AC4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3441B818-6DAA-477B-AA5B-397B95BD37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5825486C-21C8-47E0-9B01-8D4F608FD3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ECE6CDC1-1D0C-4101-8F2D-290138EED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345C0C7-1BBB-46C5-8722-A697EBC8F0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3CE0E93-C23B-4174-80AA-3B09376E74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6BFAD2F0-D698-4A2A-BC03-40C8A0B381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BCA37CE7-D63F-40BC-A46F-E5926BF6FA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7E754457-A54B-4187-B9C1-84BC5BB752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99B89B72-7C7F-4EBC-8682-FF5A8A6F7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C71D67AD-5D2C-4AEA-83A5-573ACAC10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3A92B1D-6972-4B1B-8972-C8D1167CD1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52CD53F-8855-48ED-8B66-023BC38C36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5BC60C6A-1365-4C14-BB51-5D4C5C50B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10DB824-6ECB-45EF-AFAC-DA15CB165C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E7CD86B0-D4A0-4341-A5D8-D8B83DE59E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EF8AAAFD-0CE4-412A-BF07-074F54AE46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4021E902-9AC5-4FEE-A932-1C94FF2EF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59B7297A-F922-43DD-A55D-F7BC359F36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7BD020D1-4B21-48A8-A049-A8B3CF8556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1AAC1B20-A9DE-4574-9619-7AA8C7749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ACE73B71-79AE-4506-ABDE-89FD05CC15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55C5FCB5-5E2A-4323-A332-42CC42DD6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EF628962-9E7E-4B73-87DB-356106893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71D83E4-2891-427D-8EAF-09650D29F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3FE7E7C4-0C96-4760-80BC-B47F5F9AAF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6790C8BE-7F54-4AFB-B5D8-91C27D3B5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0042A1DC-644D-48E0-85A2-9ACE3B312F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17FBE5EC-F45A-43BE-8066-C603158E1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0B537C9-A3D6-4313-9541-BE46E9A8E1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5DBAEE5F-B236-48CF-AE7C-F475E84F63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A84BD8AD-0603-479D-828D-932C0C6F39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60F1F7F-EE11-4094-ABEB-E50237492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850DA00B-8486-492D-8EF6-AE8E48176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D017C7E7-C382-4694-B1B7-2B034E2F39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3E2E3291-A15D-4775-A9FC-45497C30B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BD233019-F15D-4A9F-A6F4-741F381E5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F50DC6F-10DF-4302-AA04-69BC3FF7C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23586549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79A6F86-7F64-46D8-B449-3E954E2CCE0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DB8F876-8151-4114-B9A1-498BD3726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BD5E8A1-89CC-404F-BAB5-D2D948E518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648E2E3-2166-42A6-B9F0-2A49B71949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8EB1F3F9-3D04-4204-87A6-23D34946FC5C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2D469EC3-ADF7-402A-8148-6E52315573D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FA4D3A3A-7741-41C8-A3E2-469B13F710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C3E858A0-15BE-44C8-8FAB-2C6CF62DC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BA331BA4-2808-413E-B8AB-FF325A3D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4AA2D299-046F-403B-8BF3-94D429258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D4602E2-80D8-4450-90B4-944297DE2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0462944-B3D1-47CE-8091-C98E206441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05E9EF65-59C1-4095-B5A4-F490DF861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3DC19939-2A5A-476B-A26F-9A623F2D6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BB7B13E1-0316-4E0D-B388-044133B65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07D2B9D-5F29-44CB-97CC-954C621FB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42A73A58-B3EE-4368-8966-70CC43518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4D230054-BE92-4DF9-83F4-E89A26C2D7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245480F7-0638-4416-8076-9731611F9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14AE300D-860B-45D3-8609-EEF834604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65CFABF-03FE-4E22-8E6D-F9207B9098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8D643F1B-F9A7-4BBE-BE41-5C7BEBABA06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D4E39AE3-6FA4-49C6-8FD0-3545EFC68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99CDEB40-8189-4B81-93A6-8BDCE1B7C0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A88AA5CD-4968-4E43-ADB2-BC99F344F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02A79110-B3E9-472F-AFC5-4831F99A0B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43325A08-972A-43F2-996D-6511C06B6C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58B2C6CF-6880-41C4-B3A7-90E3A5351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8E22E8F-12D2-4795-9E8C-7AF1278475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398EE9F-EFA5-41EA-8A65-6677FA70D6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043625AA-E141-4BEA-80EC-5DB2B326BF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4C1E65D-E537-450E-958E-A660D56E4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961B3949-BDB9-44EF-9612-533103CCB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7A6B48A1-FBBC-40AB-AC38-41FE14A6D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995ECE00-3F97-4A00-B50E-A447721583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A12189FF-710B-445F-B9A5-46A50AEE7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84580AA0-A31B-4FA1-B39F-757F885CFA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B22DB5C0-99D3-45FE-B92A-459371BD1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444DBC74-A013-4A98-B2DA-54D63EA9B9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0DA02A45-EF7E-4852-88ED-E4A10C279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35AA1A33-5423-47B8-AE4F-FF98B23F4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5E3CA8C-49F2-4413-AF9B-DAC9727ACC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E89E882-B4E3-4076-8EE5-B4C3991C9F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8DCABB4-A6F6-4517-8E8E-B1A8FBECEB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9C9BE33E-CC6C-4DFF-ACB8-FA85BB6030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011C813E-8713-4062-915D-7B417477A2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F6C72B3E-D1BA-42C7-B895-58B57F57F9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CC71D3F5-E33F-445D-BA1E-4247D34F96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0119A346-6457-4288-86B3-BF1BEA578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77ED0AE7-7BBA-459A-A346-39BE1C05F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F246FA1B-79F2-42C1-9EF1-83F755420C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AF924442-00D9-4BFD-9A00-F830827B3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9111364-448A-48A2-BA0C-38B3B4D3DB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41FCA325-74D5-49D5-821D-BDD29CB857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DB7D30E-0731-4A93-AE6D-C69158B6F0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64D611BE-3269-440D-A2DA-EF2FCE30A3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10F8EBEF-CC66-463B-9CE5-A384DD973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562383AD-6F53-4C7D-AB29-1989995C9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EEC0ABC4-9574-4D40-95B0-0530671177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98109B95-04A4-4179-BD1D-905D51778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5750615-EC09-47AD-8008-75CDCADD44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D9EDD61F-20B1-4BA7-B8AA-0B490AA4D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634123018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5AB69B2-BC08-427F-94E3-5839C0ABFB4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6F92C9F8-9B44-4A9E-B7D1-4B6A7E2CA5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281C23B2-D7F3-4611-84AE-3A1100D686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B7BD91D6-5CA9-4C41-AECE-840AA994334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E7BA9A68-096D-44FE-8C46-C30A02F3F57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169146F1-0830-49F4-B9D4-528568330F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500B9AE8-8427-4852-99E8-0D2AEC433A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D8B2C32E-6CCC-4DF7-A351-1B19A431C4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D98C03E-2003-44D8-AED8-C7335416A3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3210E2F7-BE84-40EF-A9C8-997C13C1C0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4FE9C29D-582C-4259-9243-9DBC9D95E1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B12FE4F4-79A6-4EB8-97B0-5F34906054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22298E70-36A1-45B2-A5CE-A7FB84340C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8D05C2CD-44D1-4706-943A-0E36907B6B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28EB5BB8-724D-4F1B-8E30-E1D2172F7B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29EF63B9-B92C-4F17-9ABD-736987C17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641F0ECD-398A-4E49-B448-9E1CB8EEE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97B55A62-A4B4-4F05-AFA6-4AA187E7A8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39AD0113-1342-48A2-ABD8-3215F5EB26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51978CB6-A47A-48E5-BBC7-6255925F8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A204F686-0F35-442C-BB44-F642AF90D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62A0B2C8-E55D-4F00-B7B2-8F43C76DE1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04368359-D6FF-42DC-8921-01059BEEB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88471CF4-E9F9-4568-8054-AD43FB859D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321F8ECD-DE2E-4C80-A8FC-C02C15350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7BB31AFF-0DCA-4A69-97EF-F22BCB9954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6F5E529A-250C-4D65-8F8E-55E5A5B213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AE845371-0113-4911-B209-B26A0ECD0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AA5A31F8-D531-438B-8021-41CCFBB5B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2C8A3253-7EE2-4566-83E3-51F9D50351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F31DB0E6-F1AA-476C-99E5-B4F8422A0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73910B45-A0C2-4F8A-8C37-5BDED0F8F1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3646DDC5-1FC9-4AA1-98A8-618724C532C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8AC8FCAA-C4EE-41C4-9EE2-4AC809E9BE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001351B9-32BC-4092-9489-3178F8F31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C95D2276-A26F-4B6E-8292-7971010B9B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B7793D21-3B63-4DEA-81E9-B6C0E49189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063FFF3E-D43D-48D9-ABCC-5D27E9F6F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9538B2D6-7EEC-4766-B067-59FDA15688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DE2EB114-F153-4EE2-A225-ED9E924826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203E0ED8-F95A-47F4-A9F5-52919C4BDC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905C97A9-9AAF-4C8C-9B09-34711F17A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3FE598C9-097E-4717-BC45-5AF047A12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1EC7357E-1652-4FFA-9D9C-A23C5BA07A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A085C69-BE3C-40FE-806B-C53E11EA03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79826D87-9B2B-49AA-B44C-3B25EB0A0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BBC33D55-50CC-4F10-970C-1C11FEDE86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5A0D0074-D69D-4FAB-B96D-EAD07D334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2243A0E5-4897-4FFF-9D52-C0E62CBE3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17740086-45DD-4B31-A792-EEE9E55277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28286BE2-52D7-4EA2-A8CA-7ECA1CBA7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ED204BE5-1978-45AC-9FB6-A6DCAB316C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A758FDE8-5C3A-4373-8191-5995131741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09E23A29-1721-46B7-815C-5543E03E22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23FE43DE-1560-4C6F-A732-B94CB2CCA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7EE0D194-1FFC-4B0D-8C2B-6FE56F5410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98B0D113-F0C7-43CD-A506-9A8C6B44B8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BC6F2E2-7FEC-42B6-B56C-64B6FFB87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06CB715-C7A5-48ED-97E2-669AD50068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EE7C80A4-9201-4C18-B0E3-79942FC170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A2B9D366-3501-4E6D-81A1-1A53FBC52E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C8337269-C775-410D-A81D-D4D8740EA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5047798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1CC321A-0AE2-4A8A-992D-26EFFC0FA599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79" name="Text Placeholder 140">
            <a:extLst>
              <a:ext uri="{FF2B5EF4-FFF2-40B4-BE49-F238E27FC236}">
                <a16:creationId xmlns:a16="http://schemas.microsoft.com/office/drawing/2014/main" id="{21CEE2D3-2446-49AA-ABB7-2B547ACDF2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44A6DB05-6799-4877-AB97-C4AFB0F28B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7AEC2C5E-1EAA-493F-8CD4-FB1EB73C1A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1C52633D-8244-4A26-8FE9-5BC32FD2ED7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2606AAAC-A4F4-4827-9353-ED64EEC2C0C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EB79216-F774-400D-8C5F-64FCC82885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B71822C9-BBB3-4881-950B-01543631D4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E329FE3-63B4-4009-BE74-CC2437E8FD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A43C7877-CD8F-40E2-B1A8-D140A344E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FAFC5A6C-93A5-4A5F-9306-04972F0AEF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A7471689-80F3-4916-AF89-C29133FD4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DB2B2874-E684-4772-AE85-805E0F6E3C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03FFE667-42BD-4F0C-996F-E1A3F159C6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D62B1E01-A359-4A67-BE83-878B007BC5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AE23CB7C-8A6D-4BC1-B5FF-F76575A60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F4A26FC3-0321-4C72-8F11-FCC6C7B525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ABA0E4EE-1890-4B82-BBEA-AD434AF8E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165C6709-8899-4F31-AEE3-B537425BA3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7E891DF3-F827-4268-B8C6-71B33BB5F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C5ED5C2C-D0E8-4650-A7EA-9EC91189C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DA90F9AE-68E2-451C-8C04-17529AD4DC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EADB0987-13F3-4876-AE51-A327302F1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7B061FE8-6228-4A9A-826C-FE4242A69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6D8ADDE7-FED2-42DF-8FC5-EC279F28D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20EE590D-9B1E-4E8F-93AE-7209574BE0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F88E6B26-596D-4245-BE33-F985E66AA9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D8393A93-039B-45F8-B3EA-677FD96C4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E7821795-C199-4CD1-8A95-774469D3F8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3528F85B-280E-4ED5-B86B-15365191AC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72B2F7B-F5BB-4FAC-BCAB-B776C7306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1861E282-4784-47C2-BB23-08219D4E34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1630668C-8D90-46B1-86A7-E5358BFF9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EE4DC629-3872-43DE-BF5A-17E0082B1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62B44810-F5D7-457F-B8A3-1C39EC83E2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B2176672-9850-4AB9-B347-D448D4779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A3A8F8B1-DD28-4A58-81BA-4E8525BEFD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6C582130-A062-4035-8BF9-1551D591E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3441879-8C28-4516-81E9-F746F594C2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45BDF2EC-5A8F-4CF7-81DD-5F1A725E3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F74A0107-E063-43A7-A96B-712D91C89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32958C6-BE09-4809-B9E0-504AE181F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EB9AFC25-4C4D-4B1A-B776-904EB70DDB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A1527852-91E6-4272-B192-ED1318150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FBE5A300-24E3-4A93-A67B-6F102C53D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26EB4922-ECE1-4BF4-A362-47751C13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A7EADE0-27C5-4420-B2F5-7CB269E0D6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3EBFBCAC-1856-4444-A91C-4C81B7F18E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52E33841-48EA-456A-A350-81E784EBE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21DF18E6-89EA-46BC-A2F7-339135A45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544220B8-8184-47D1-962D-701264A3FA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1FA0ADB3-5E00-42EA-B3BF-70EC87E6D7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911DD7EB-1A25-473C-903C-6C497DD046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853B69C5-F4FF-4391-9567-3204D8F2EA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0535B51B-9C9D-49A7-B7E1-20E728C6D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3E79BE2B-9DFC-4254-A984-2E34ED21F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1E7890D-D067-41D3-9266-AD074EF6E9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C8095581-68B5-470B-B2E0-6D389D4EB0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0C13E48D-4F2D-45B0-A677-6F99E096B8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F114AA74-9106-4470-AB9B-E93589EF92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178C0438-0328-4BC8-AD19-73D9984C3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2EE83936-0D62-4DDE-9C4C-454F0DC62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215773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7" name="Text Placeholder 140">
            <a:extLst>
              <a:ext uri="{FF2B5EF4-FFF2-40B4-BE49-F238E27FC236}">
                <a16:creationId xmlns:a16="http://schemas.microsoft.com/office/drawing/2014/main" id="{74859718-6497-4295-886B-BD752B23C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18430" y="686887"/>
            <a:ext cx="2824180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1F2942-2F48-4595-B815-42D3F57C14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649337E6-8710-4F9B-AE53-FDDFC8849CF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2E04A960-7ECB-4B73-A38E-482CE39F43D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94" name="Subtitle 139">
            <a:extLst>
              <a:ext uri="{FF2B5EF4-FFF2-40B4-BE49-F238E27FC236}">
                <a16:creationId xmlns:a16="http://schemas.microsoft.com/office/drawing/2014/main" id="{11B95767-3A13-4FFC-998D-AC0754C0EA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grpSp>
        <p:nvGrpSpPr>
          <p:cNvPr id="195" name="Group 4">
            <a:extLst>
              <a:ext uri="{FF2B5EF4-FFF2-40B4-BE49-F238E27FC236}">
                <a16:creationId xmlns:a16="http://schemas.microsoft.com/office/drawing/2014/main" id="{839C52C0-9A6F-4427-8D48-7BB28B00B5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196" name="AutoShape 3">
              <a:extLst>
                <a:ext uri="{FF2B5EF4-FFF2-40B4-BE49-F238E27FC236}">
                  <a16:creationId xmlns:a16="http://schemas.microsoft.com/office/drawing/2014/main" id="{3CB4793C-5CCD-4F5B-BF61-B5519BB8456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7" name="Rectangle 5">
              <a:extLst>
                <a:ext uri="{FF2B5EF4-FFF2-40B4-BE49-F238E27FC236}">
                  <a16:creationId xmlns:a16="http://schemas.microsoft.com/office/drawing/2014/main" id="{9C22DE55-0539-4D47-B968-A6FFB052273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8" name="Freeform 6">
              <a:extLst>
                <a:ext uri="{FF2B5EF4-FFF2-40B4-BE49-F238E27FC236}">
                  <a16:creationId xmlns:a16="http://schemas.microsoft.com/office/drawing/2014/main" id="{839E5D8B-8155-49D3-9C68-ADDFE2B147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99" name="Freeform 7">
              <a:extLst>
                <a:ext uri="{FF2B5EF4-FFF2-40B4-BE49-F238E27FC236}">
                  <a16:creationId xmlns:a16="http://schemas.microsoft.com/office/drawing/2014/main" id="{C63B0A4A-C98F-4375-81E7-CF6DC2A71A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0" name="Freeform 8">
              <a:extLst>
                <a:ext uri="{FF2B5EF4-FFF2-40B4-BE49-F238E27FC236}">
                  <a16:creationId xmlns:a16="http://schemas.microsoft.com/office/drawing/2014/main" id="{AC870463-CB95-46E5-9190-D47D0A0AD6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9C090A6E-F3FE-4492-A8E3-5CB015467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2" name="Freeform 10">
              <a:extLst>
                <a:ext uri="{FF2B5EF4-FFF2-40B4-BE49-F238E27FC236}">
                  <a16:creationId xmlns:a16="http://schemas.microsoft.com/office/drawing/2014/main" id="{D71279E6-2329-4AFD-BC71-783C75AD0E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3" name="Freeform 11">
              <a:extLst>
                <a:ext uri="{FF2B5EF4-FFF2-40B4-BE49-F238E27FC236}">
                  <a16:creationId xmlns:a16="http://schemas.microsoft.com/office/drawing/2014/main" id="{39F93875-8DCC-4364-BCAD-87D1A0395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4" name="Freeform 12">
              <a:extLst>
                <a:ext uri="{FF2B5EF4-FFF2-40B4-BE49-F238E27FC236}">
                  <a16:creationId xmlns:a16="http://schemas.microsoft.com/office/drawing/2014/main" id="{B8A0F650-D849-4B73-9146-7E45142095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5" name="Freeform 13">
              <a:extLst>
                <a:ext uri="{FF2B5EF4-FFF2-40B4-BE49-F238E27FC236}">
                  <a16:creationId xmlns:a16="http://schemas.microsoft.com/office/drawing/2014/main" id="{696C0D3B-E372-4329-A827-83F393655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6" name="Freeform 14">
              <a:extLst>
                <a:ext uri="{FF2B5EF4-FFF2-40B4-BE49-F238E27FC236}">
                  <a16:creationId xmlns:a16="http://schemas.microsoft.com/office/drawing/2014/main" id="{09187AF8-096B-4D9D-BECF-DA1ED22144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7" name="Freeform 15">
              <a:extLst>
                <a:ext uri="{FF2B5EF4-FFF2-40B4-BE49-F238E27FC236}">
                  <a16:creationId xmlns:a16="http://schemas.microsoft.com/office/drawing/2014/main" id="{BCFC2B8D-A927-4FA6-ABAD-250666F7F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393D1A0F-7858-45C7-9640-0EA05DE96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9D9CC4FD-3E79-4B80-9CDC-9026604AC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6B9EF6BE-5CAC-4584-85C5-38722586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CE9CBF70-A08F-4B3E-933C-5B383A7A0A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2" name="Freeform 20">
              <a:extLst>
                <a:ext uri="{FF2B5EF4-FFF2-40B4-BE49-F238E27FC236}">
                  <a16:creationId xmlns:a16="http://schemas.microsoft.com/office/drawing/2014/main" id="{DCB129BA-B7EC-4145-AA2C-85E18362D5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3" name="Rectangle 21">
              <a:extLst>
                <a:ext uri="{FF2B5EF4-FFF2-40B4-BE49-F238E27FC236}">
                  <a16:creationId xmlns:a16="http://schemas.microsoft.com/office/drawing/2014/main" id="{E952D24A-E62C-4B35-A453-E2DB313C1C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4" name="Freeform 22">
              <a:extLst>
                <a:ext uri="{FF2B5EF4-FFF2-40B4-BE49-F238E27FC236}">
                  <a16:creationId xmlns:a16="http://schemas.microsoft.com/office/drawing/2014/main" id="{A616AFE6-9BCC-48E4-8C66-4AF9903E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5" name="Freeform 23">
              <a:extLst>
                <a:ext uri="{FF2B5EF4-FFF2-40B4-BE49-F238E27FC236}">
                  <a16:creationId xmlns:a16="http://schemas.microsoft.com/office/drawing/2014/main" id="{14593CC9-FBBF-4EEA-A1D0-6472C18040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6" name="Freeform 24">
              <a:extLst>
                <a:ext uri="{FF2B5EF4-FFF2-40B4-BE49-F238E27FC236}">
                  <a16:creationId xmlns:a16="http://schemas.microsoft.com/office/drawing/2014/main" id="{C13B5AB5-D746-465E-AA3D-E87100FF9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7" name="Freeform 25">
              <a:extLst>
                <a:ext uri="{FF2B5EF4-FFF2-40B4-BE49-F238E27FC236}">
                  <a16:creationId xmlns:a16="http://schemas.microsoft.com/office/drawing/2014/main" id="{D8C3E3A5-B063-4156-83BE-857D9A190C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8" name="Freeform 26">
              <a:extLst>
                <a:ext uri="{FF2B5EF4-FFF2-40B4-BE49-F238E27FC236}">
                  <a16:creationId xmlns:a16="http://schemas.microsoft.com/office/drawing/2014/main" id="{F9354ACE-2667-43D9-A9E4-35AF59FB09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19" name="Freeform 27">
              <a:extLst>
                <a:ext uri="{FF2B5EF4-FFF2-40B4-BE49-F238E27FC236}">
                  <a16:creationId xmlns:a16="http://schemas.microsoft.com/office/drawing/2014/main" id="{4500720B-9FE5-4FC6-BCC6-2C7F8F4E4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0" name="Freeform 28">
              <a:extLst>
                <a:ext uri="{FF2B5EF4-FFF2-40B4-BE49-F238E27FC236}">
                  <a16:creationId xmlns:a16="http://schemas.microsoft.com/office/drawing/2014/main" id="{84BA71E3-588E-4AA6-AB1E-3CDB10C4FB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1" name="Freeform 29">
              <a:extLst>
                <a:ext uri="{FF2B5EF4-FFF2-40B4-BE49-F238E27FC236}">
                  <a16:creationId xmlns:a16="http://schemas.microsoft.com/office/drawing/2014/main" id="{BE3254C8-814E-4952-8200-C895058BA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2" name="Freeform 30">
              <a:extLst>
                <a:ext uri="{FF2B5EF4-FFF2-40B4-BE49-F238E27FC236}">
                  <a16:creationId xmlns:a16="http://schemas.microsoft.com/office/drawing/2014/main" id="{331888C2-72FE-4B1E-BB9E-F6E7C5762F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3" name="Freeform 31">
              <a:extLst>
                <a:ext uri="{FF2B5EF4-FFF2-40B4-BE49-F238E27FC236}">
                  <a16:creationId xmlns:a16="http://schemas.microsoft.com/office/drawing/2014/main" id="{9BDBD28C-CE53-4274-AAA7-FA2D3C043C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4" name="Freeform 32">
              <a:extLst>
                <a:ext uri="{FF2B5EF4-FFF2-40B4-BE49-F238E27FC236}">
                  <a16:creationId xmlns:a16="http://schemas.microsoft.com/office/drawing/2014/main" id="{AFC524B2-1374-4D2A-8E7E-8CEEA8756B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5" name="Freeform 34">
              <a:extLst>
                <a:ext uri="{FF2B5EF4-FFF2-40B4-BE49-F238E27FC236}">
                  <a16:creationId xmlns:a16="http://schemas.microsoft.com/office/drawing/2014/main" id="{159C63ED-119F-4995-A908-DBB2293E7D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6" name="Freeform 35">
              <a:extLst>
                <a:ext uri="{FF2B5EF4-FFF2-40B4-BE49-F238E27FC236}">
                  <a16:creationId xmlns:a16="http://schemas.microsoft.com/office/drawing/2014/main" id="{9D9FDAB1-BF5D-47C0-A4DE-38264D999D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7" name="Freeform 36">
              <a:extLst>
                <a:ext uri="{FF2B5EF4-FFF2-40B4-BE49-F238E27FC236}">
                  <a16:creationId xmlns:a16="http://schemas.microsoft.com/office/drawing/2014/main" id="{C1ABD4F8-3CE7-417B-8CCD-4879D33FA8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8" name="Freeform 37">
              <a:extLst>
                <a:ext uri="{FF2B5EF4-FFF2-40B4-BE49-F238E27FC236}">
                  <a16:creationId xmlns:a16="http://schemas.microsoft.com/office/drawing/2014/main" id="{103F22C4-1CD6-4EF0-905B-92AB362F75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29" name="Freeform 38">
              <a:extLst>
                <a:ext uri="{FF2B5EF4-FFF2-40B4-BE49-F238E27FC236}">
                  <a16:creationId xmlns:a16="http://schemas.microsoft.com/office/drawing/2014/main" id="{B6C6E0C7-2C51-494C-96A1-A7080C7BC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0" name="Freeform 39">
              <a:extLst>
                <a:ext uri="{FF2B5EF4-FFF2-40B4-BE49-F238E27FC236}">
                  <a16:creationId xmlns:a16="http://schemas.microsoft.com/office/drawing/2014/main" id="{5E3AA035-F1DE-4980-A6F9-03834D6840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1" name="Freeform 40">
              <a:extLst>
                <a:ext uri="{FF2B5EF4-FFF2-40B4-BE49-F238E27FC236}">
                  <a16:creationId xmlns:a16="http://schemas.microsoft.com/office/drawing/2014/main" id="{130ADC70-2CD1-418A-84DE-3F38ABE739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2" name="Freeform 41">
              <a:extLst>
                <a:ext uri="{FF2B5EF4-FFF2-40B4-BE49-F238E27FC236}">
                  <a16:creationId xmlns:a16="http://schemas.microsoft.com/office/drawing/2014/main" id="{B7EA4B72-1CA4-476A-B6D6-852CAC06C8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3" name="Freeform 42">
              <a:extLst>
                <a:ext uri="{FF2B5EF4-FFF2-40B4-BE49-F238E27FC236}">
                  <a16:creationId xmlns:a16="http://schemas.microsoft.com/office/drawing/2014/main" id="{9BCDC689-AB36-471E-A19F-6DF6BDFA48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4" name="Freeform 43">
              <a:extLst>
                <a:ext uri="{FF2B5EF4-FFF2-40B4-BE49-F238E27FC236}">
                  <a16:creationId xmlns:a16="http://schemas.microsoft.com/office/drawing/2014/main" id="{F84B1191-49BD-42D8-9DD8-54B1025B85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5" name="Freeform 44">
              <a:extLst>
                <a:ext uri="{FF2B5EF4-FFF2-40B4-BE49-F238E27FC236}">
                  <a16:creationId xmlns:a16="http://schemas.microsoft.com/office/drawing/2014/main" id="{3F36B0B7-B248-4C36-ACAA-F57D604F99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6" name="Freeform 45">
              <a:extLst>
                <a:ext uri="{FF2B5EF4-FFF2-40B4-BE49-F238E27FC236}">
                  <a16:creationId xmlns:a16="http://schemas.microsoft.com/office/drawing/2014/main" id="{6C40B266-66D2-4AA5-AF83-82341DD03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7" name="Freeform 46">
              <a:extLst>
                <a:ext uri="{FF2B5EF4-FFF2-40B4-BE49-F238E27FC236}">
                  <a16:creationId xmlns:a16="http://schemas.microsoft.com/office/drawing/2014/main" id="{0F6CDDCC-C889-48AC-B016-7F6405161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8" name="Freeform 47">
              <a:extLst>
                <a:ext uri="{FF2B5EF4-FFF2-40B4-BE49-F238E27FC236}">
                  <a16:creationId xmlns:a16="http://schemas.microsoft.com/office/drawing/2014/main" id="{292792DB-44D2-43DB-9EBE-FD22D8E4DB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39" name="Freeform 48">
              <a:extLst>
                <a:ext uri="{FF2B5EF4-FFF2-40B4-BE49-F238E27FC236}">
                  <a16:creationId xmlns:a16="http://schemas.microsoft.com/office/drawing/2014/main" id="{A70696E9-E2B2-4865-A0C3-E3E4E7CAB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0" name="Freeform 49">
              <a:extLst>
                <a:ext uri="{FF2B5EF4-FFF2-40B4-BE49-F238E27FC236}">
                  <a16:creationId xmlns:a16="http://schemas.microsoft.com/office/drawing/2014/main" id="{8131D599-F06F-4922-A462-921AB0B9CF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1" name="Freeform 50">
              <a:extLst>
                <a:ext uri="{FF2B5EF4-FFF2-40B4-BE49-F238E27FC236}">
                  <a16:creationId xmlns:a16="http://schemas.microsoft.com/office/drawing/2014/main" id="{5737B435-E8F8-4CDD-89CD-FF0682FDE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2" name="Freeform 51">
              <a:extLst>
                <a:ext uri="{FF2B5EF4-FFF2-40B4-BE49-F238E27FC236}">
                  <a16:creationId xmlns:a16="http://schemas.microsoft.com/office/drawing/2014/main" id="{BC9AEEE5-3792-4999-8681-0EA0B20F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3" name="Freeform 52">
              <a:extLst>
                <a:ext uri="{FF2B5EF4-FFF2-40B4-BE49-F238E27FC236}">
                  <a16:creationId xmlns:a16="http://schemas.microsoft.com/office/drawing/2014/main" id="{D1D6BC8B-EF90-45E5-B12E-445E7D0308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4" name="Freeform 53">
              <a:extLst>
                <a:ext uri="{FF2B5EF4-FFF2-40B4-BE49-F238E27FC236}">
                  <a16:creationId xmlns:a16="http://schemas.microsoft.com/office/drawing/2014/main" id="{C63921BB-161E-4135-A152-58519C262B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5" name="Freeform 54">
              <a:extLst>
                <a:ext uri="{FF2B5EF4-FFF2-40B4-BE49-F238E27FC236}">
                  <a16:creationId xmlns:a16="http://schemas.microsoft.com/office/drawing/2014/main" id="{B6D7A211-0B1F-4C02-A9F3-006FB0810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6" name="Freeform 55">
              <a:extLst>
                <a:ext uri="{FF2B5EF4-FFF2-40B4-BE49-F238E27FC236}">
                  <a16:creationId xmlns:a16="http://schemas.microsoft.com/office/drawing/2014/main" id="{A0B3206B-507B-4015-A9A2-E0896DFADF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7" name="Freeform 56">
              <a:extLst>
                <a:ext uri="{FF2B5EF4-FFF2-40B4-BE49-F238E27FC236}">
                  <a16:creationId xmlns:a16="http://schemas.microsoft.com/office/drawing/2014/main" id="{984BAC3F-9CA8-4015-A952-B9446F68D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8" name="Freeform 57">
              <a:extLst>
                <a:ext uri="{FF2B5EF4-FFF2-40B4-BE49-F238E27FC236}">
                  <a16:creationId xmlns:a16="http://schemas.microsoft.com/office/drawing/2014/main" id="{4CDFC29E-4326-4DB6-9AAB-572FEBFC9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49" name="Freeform 58">
              <a:extLst>
                <a:ext uri="{FF2B5EF4-FFF2-40B4-BE49-F238E27FC236}">
                  <a16:creationId xmlns:a16="http://schemas.microsoft.com/office/drawing/2014/main" id="{76FF4184-4BBE-41C5-9C00-615CF27EEC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0" name="Freeform 59">
              <a:extLst>
                <a:ext uri="{FF2B5EF4-FFF2-40B4-BE49-F238E27FC236}">
                  <a16:creationId xmlns:a16="http://schemas.microsoft.com/office/drawing/2014/main" id="{1DC69F4A-1996-4C8C-9C03-DD93CF4100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1" name="Freeform 60">
              <a:extLst>
                <a:ext uri="{FF2B5EF4-FFF2-40B4-BE49-F238E27FC236}">
                  <a16:creationId xmlns:a16="http://schemas.microsoft.com/office/drawing/2014/main" id="{756AAD03-1CA0-40B0-B5AC-5BA605B294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2" name="Freeform 61">
              <a:extLst>
                <a:ext uri="{FF2B5EF4-FFF2-40B4-BE49-F238E27FC236}">
                  <a16:creationId xmlns:a16="http://schemas.microsoft.com/office/drawing/2014/main" id="{5D3472D0-A7F1-4E13-9454-78B7364B2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253" name="Freeform 62">
              <a:extLst>
                <a:ext uri="{FF2B5EF4-FFF2-40B4-BE49-F238E27FC236}">
                  <a16:creationId xmlns:a16="http://schemas.microsoft.com/office/drawing/2014/main" id="{02302272-5BAA-46C1-8B4E-932590DED0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  <p:sp>
        <p:nvSpPr>
          <p:cNvPr id="254" name="Picture Placeholder 253">
            <a:extLst>
              <a:ext uri="{FF2B5EF4-FFF2-40B4-BE49-F238E27FC236}">
                <a16:creationId xmlns:a16="http://schemas.microsoft.com/office/drawing/2014/main" id="{E5AF71EF-D58B-4930-B671-3D00D2D01A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sp>
        <p:nvSpPr>
          <p:cNvPr id="70" name="Text Placeholder 135">
            <a:extLst>
              <a:ext uri="{FF2B5EF4-FFF2-40B4-BE49-F238E27FC236}">
                <a16:creationId xmlns:a16="http://schemas.microsoft.com/office/drawing/2014/main" id="{0443CBF0-AF90-4B9B-A3C5-CDEF3FF57F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8823" y="630906"/>
            <a:ext cx="216000" cy="10800"/>
          </a:xfr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</p:spTree>
    <p:extLst>
      <p:ext uri="{BB962C8B-B14F-4D97-AF65-F5344CB8AC3E}">
        <p14:creationId xmlns:p14="http://schemas.microsoft.com/office/powerpoint/2010/main" val="376049278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F1C04-3200-4425-86D0-2F9E2EAC9EF4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1200"/>
              </a:spcAft>
              <a:buNone/>
              <a:defRPr sz="3800" b="1">
                <a:solidFill>
                  <a:schemeClr val="bg1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10C478F-455F-441B-BDBE-2002A3DF56C5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6" name="Text Placeholder 140">
            <a:extLst>
              <a:ext uri="{FF2B5EF4-FFF2-40B4-BE49-F238E27FC236}">
                <a16:creationId xmlns:a16="http://schemas.microsoft.com/office/drawing/2014/main" id="{C8CCE84A-B00C-40B2-9BC7-A47339E84D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bg1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bg1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80" name="Text Placeholder 135">
            <a:extLst>
              <a:ext uri="{FF2B5EF4-FFF2-40B4-BE49-F238E27FC236}">
                <a16:creationId xmlns:a16="http://schemas.microsoft.com/office/drawing/2014/main" id="{F3FC11CA-678D-4166-BF69-F9E15F3B55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81" name="Group 4">
            <a:extLst>
              <a:ext uri="{FF2B5EF4-FFF2-40B4-BE49-F238E27FC236}">
                <a16:creationId xmlns:a16="http://schemas.microsoft.com/office/drawing/2014/main" id="{D80B7B2B-4F92-4EED-9142-4619262F7E8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21066" y="453777"/>
            <a:ext cx="1662286" cy="1666547"/>
            <a:chOff x="2864" y="1181"/>
            <a:chExt cx="1952" cy="1957"/>
          </a:xfrm>
        </p:grpSpPr>
        <p:sp>
          <p:nvSpPr>
            <p:cNvPr id="82" name="AutoShape 3">
              <a:extLst>
                <a:ext uri="{FF2B5EF4-FFF2-40B4-BE49-F238E27FC236}">
                  <a16:creationId xmlns:a16="http://schemas.microsoft.com/office/drawing/2014/main" id="{71F13FEA-2949-4AE5-ADE2-EB05ED62C2B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A2312B77-3ABB-4F6C-A2FB-0EA8C28AC6D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C43F185F-6E7E-4608-BA33-A6A81DCC1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606EC5DB-E82D-4E68-9A3C-48988A38FC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C42FBEF0-A016-483A-B35B-5F32F8E6B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8AEC197E-6CCD-47B4-9315-EEFA7C41A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87163025-C2EA-4C40-9F5A-25092EF78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37C463DF-EF20-4668-AEE6-F7D9015AC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996A8C3B-1A99-4843-B53D-F4FF469B0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72B1725B-21A6-404C-A946-324C8F0150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1B067B93-38FC-4918-827C-460218C382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72743163-6E34-4EA5-BFEC-CC5EB8E03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E28AC178-9153-4495-A455-ABCA7D8DF0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F1A0AD0B-28F4-458A-B1C1-871289B887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B593218A-5971-4EF9-A810-3E2C282A5B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24AB814A-74F9-4AB8-B1DF-FEC1C3548A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3F49210D-759A-4188-97C9-52CB1C3823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1" name="Rectangle 21">
              <a:extLst>
                <a:ext uri="{FF2B5EF4-FFF2-40B4-BE49-F238E27FC236}">
                  <a16:creationId xmlns:a16="http://schemas.microsoft.com/office/drawing/2014/main" id="{5514F2C2-1016-4B68-B7F7-BCDC6B321F8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7FA63962-1BA4-4044-A401-662A0AAE3A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A9EB0693-D40F-4590-A3A7-94366D6753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4" name="Freeform 24">
              <a:extLst>
                <a:ext uri="{FF2B5EF4-FFF2-40B4-BE49-F238E27FC236}">
                  <a16:creationId xmlns:a16="http://schemas.microsoft.com/office/drawing/2014/main" id="{C79D96A8-6E13-4A07-9D1E-734939FC3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5" name="Freeform 25">
              <a:extLst>
                <a:ext uri="{FF2B5EF4-FFF2-40B4-BE49-F238E27FC236}">
                  <a16:creationId xmlns:a16="http://schemas.microsoft.com/office/drawing/2014/main" id="{8A3E3CDD-C74F-4719-B98D-BEBEDBDC6F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6" name="Freeform 26">
              <a:extLst>
                <a:ext uri="{FF2B5EF4-FFF2-40B4-BE49-F238E27FC236}">
                  <a16:creationId xmlns:a16="http://schemas.microsoft.com/office/drawing/2014/main" id="{BE67DF26-EBB2-44BA-9CD6-5A925C466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7" name="Freeform 27">
              <a:extLst>
                <a:ext uri="{FF2B5EF4-FFF2-40B4-BE49-F238E27FC236}">
                  <a16:creationId xmlns:a16="http://schemas.microsoft.com/office/drawing/2014/main" id="{8754FB71-EF26-433C-AA6E-B75075BA2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8" name="Freeform 28">
              <a:extLst>
                <a:ext uri="{FF2B5EF4-FFF2-40B4-BE49-F238E27FC236}">
                  <a16:creationId xmlns:a16="http://schemas.microsoft.com/office/drawing/2014/main" id="{2CB76E17-2CC1-43B6-878C-001FEB4D15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09" name="Freeform 29">
              <a:extLst>
                <a:ext uri="{FF2B5EF4-FFF2-40B4-BE49-F238E27FC236}">
                  <a16:creationId xmlns:a16="http://schemas.microsoft.com/office/drawing/2014/main" id="{A209CC2D-D65F-478F-B078-F7401E4BED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0" name="Freeform 30">
              <a:extLst>
                <a:ext uri="{FF2B5EF4-FFF2-40B4-BE49-F238E27FC236}">
                  <a16:creationId xmlns:a16="http://schemas.microsoft.com/office/drawing/2014/main" id="{8B3E648E-677F-4628-86B6-041E57EB87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1" name="Freeform 31">
              <a:extLst>
                <a:ext uri="{FF2B5EF4-FFF2-40B4-BE49-F238E27FC236}">
                  <a16:creationId xmlns:a16="http://schemas.microsoft.com/office/drawing/2014/main" id="{84832DC4-B683-44EA-A405-5435C6B4CD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2" name="Freeform 32">
              <a:extLst>
                <a:ext uri="{FF2B5EF4-FFF2-40B4-BE49-F238E27FC236}">
                  <a16:creationId xmlns:a16="http://schemas.microsoft.com/office/drawing/2014/main" id="{C67B6A35-A93E-48D0-A461-543B1323D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3E8A6EA2-8577-4D4F-B41B-87E148AD1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A233CD04-4F52-4E96-8E1C-22D0180FD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3DB92F21-AAF9-4837-BEE7-E3FD0AA819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2E84D01B-DB0B-48D1-8FAE-0D678C825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EFBE4A4B-76F6-41F6-88AE-2BFA178153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E50C4DF2-912F-4ADE-8908-14A094DD16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A190AD29-7CE0-45FD-BA79-6B1D0F785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53C8236B-B06D-44F9-8908-2401DE858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7DBAA6DB-CE8F-419F-9643-4E48B103B8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4E5429F3-6897-4F13-BB24-9FF8F7E83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FCF87DDC-7854-439A-A342-603E83771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4" name="Freeform 45">
              <a:extLst>
                <a:ext uri="{FF2B5EF4-FFF2-40B4-BE49-F238E27FC236}">
                  <a16:creationId xmlns:a16="http://schemas.microsoft.com/office/drawing/2014/main" id="{4969DA66-F387-4C6B-AB46-E8AE72A3C2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4D5247FE-CCE7-4FA9-95A0-E2E05647F2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2B4F34CB-5D1D-472E-A7C4-637CD74D40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9BFFF8F6-D3E9-4B58-A485-39EDAFEE72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9D476373-4D59-4541-9F7F-4A95D9C1B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C8E6D0AC-4DCE-4704-A040-797397281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9EC3E19C-BC88-4848-861C-66D7539035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957343A6-5C9C-4EA6-A7B4-6B97294E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646274FA-B9F9-41B6-BC70-12299DA13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25980715-089E-4BA5-BA80-3A2AD79741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3274FA35-3B13-46A3-BE29-270ED68B8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57E4A69F-2E9E-4EB2-9CD3-0ECB29838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4D007C36-E70A-4612-BF46-186C4424D6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8" name="Freeform 58">
              <a:extLst>
                <a:ext uri="{FF2B5EF4-FFF2-40B4-BE49-F238E27FC236}">
                  <a16:creationId xmlns:a16="http://schemas.microsoft.com/office/drawing/2014/main" id="{76560084-E0C3-4D37-A698-8A05704F5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39" name="Freeform 59">
              <a:extLst>
                <a:ext uri="{FF2B5EF4-FFF2-40B4-BE49-F238E27FC236}">
                  <a16:creationId xmlns:a16="http://schemas.microsoft.com/office/drawing/2014/main" id="{3F55C39C-6F98-48AF-AFE0-337DEA657C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6" name="Freeform 60">
              <a:extLst>
                <a:ext uri="{FF2B5EF4-FFF2-40B4-BE49-F238E27FC236}">
                  <a16:creationId xmlns:a16="http://schemas.microsoft.com/office/drawing/2014/main" id="{6F2D313F-6617-4255-BA10-B1E3617BED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47" name="Freeform 61">
              <a:extLst>
                <a:ext uri="{FF2B5EF4-FFF2-40B4-BE49-F238E27FC236}">
                  <a16:creationId xmlns:a16="http://schemas.microsoft.com/office/drawing/2014/main" id="{82DA19BD-775F-49B5-B31A-2B94D56CA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  <p:sp>
          <p:nvSpPr>
            <p:cNvPr id="189" name="Freeform 62">
              <a:extLst>
                <a:ext uri="{FF2B5EF4-FFF2-40B4-BE49-F238E27FC236}">
                  <a16:creationId xmlns:a16="http://schemas.microsoft.com/office/drawing/2014/main" id="{8F12CA56-E84E-4A4A-BCF4-0F216ADF8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427375508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47A22F7D-DF33-4F8D-A9EA-63B0438656D6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9808" t="-43218" r="-79808" b="-432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0B26C4B9-8C6E-4432-9D3F-5CB5A44FCF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68C35AEF-DD5F-4986-8BD7-B45D602B39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BABAD9F3-1CA4-460B-AB0C-44EB2B5355E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95B74E3D-D65C-4821-82A7-4DA4E610229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5F3401DC-8560-4DA9-94A9-00C8743436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31B57478-007D-4048-B9EE-8455F68A9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F423A54-3E01-4547-8769-0B82C8F02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517E6C8B-802F-4227-8D3E-832ADE98E0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68EA5DB-E17A-4E6C-AE84-01EB3DFE59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9ECB346-EB7B-41F0-98C3-3D5C553B7F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DD854087-C756-44A3-99BA-E7D864E24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5F8F84A-4503-4764-8422-1810A957E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ED6C54EF-C0C2-42D2-8924-010FB97B15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E904E4A-53D4-4349-875E-D4DA22F33D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94C93FF1-5C4D-4ACA-9A35-BBD285F41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90D3858-07F2-4FD1-A076-94119C1BB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4C69CE1-22C4-4527-8A53-74F7528E69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F5702965-14B8-46FE-B46B-05EFFB4F6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BEB8A540-FAB2-4C87-BCAB-B0D1D7A40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5F9041BD-8B6A-4F79-8EED-C804DD91F0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3725E1A1-74B8-4F6A-B04C-2DF1BDA6C0E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425BB9B5-99E6-4FFE-A2EF-377C453B9E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383FBCA-0EA7-497F-BB40-2EF09554F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D86FC5AD-F799-42AE-8E03-BC9BC97BE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522AF172-AAC2-4B4C-9CFD-89A6FBBBCE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9ACA0A6-F43E-4222-98F5-0491F41B17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7C2533A2-3A62-4DA5-A9E0-C3DC2EC81C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8FB5A385-87E3-4A1C-85B6-718CFB38C1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604D6647-D192-4193-83E6-1CAC269ACE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6D66106E-5C2C-4A6C-A0FC-D81983B5D7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62D1FC3A-10FA-4BFC-BCD1-45DDE0A108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8B465442-944B-4343-A3DE-B26FC1DA45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4E03ACAC-9B82-47C1-873E-68CB235E6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DCA6CA0-EBA1-41B7-BAAB-4D43E220F6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25F23AF-8873-4193-BBCD-2BDF66DB56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1ADADE51-E568-4DA9-B9BF-34D3D1914D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51A6798D-42E0-41E4-BF1A-412FFDAE6E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2B648ED5-36B2-48D4-8756-812AF3DD87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0156E6D-9A01-47E5-86BF-8DF3CD41D7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ED198036-35C2-42A3-847C-3DDAAB259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0850392E-60AD-475A-93D9-F4FDF3768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5537900E-1428-4977-A10A-DF3A9D647B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EBCC9CC0-FE91-4D77-8F78-9F0ADFA38B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CBC651B0-ACE3-4087-9F7B-D30A1722A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8AA74FC3-44A1-4697-9A5E-6C2012EA72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855F918E-4040-493A-A7BE-F0B28E42C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44CA7BD0-E692-4C34-AB7C-1836CF4DD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BA2B94B-AE1D-472B-A9E5-99E8115832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78CFE8A-EA09-4C02-98B3-037D139B17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D10C28EB-A7CE-46C7-B369-3D9300C18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6E8BDA71-3BE3-42E2-AC95-2BC251EF10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B6D3B4-F51E-4B4D-944F-1D530CC264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9BF5F67-6FDD-43EA-8C31-FBE175A09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B4C1C016-9310-48DA-ADAD-2B764327A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F5B9343-5F32-4130-95EF-2BEF8670CA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4EAD7083-4B3E-4420-ACA7-09BCC63B69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945ED441-ECE1-432D-BEE5-8717B72078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EA0F052D-E340-4BA2-8E01-F1ED97F328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4C25F84-775C-46A3-A835-378EC98CE3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75D1280-4145-4769-A09A-12341C7B64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10990632-3F01-4468-A442-B43D938BB4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474324337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B82B060E-C449-476D-81AF-73F73758E93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9425" t="-59426" r="-32309" b="-32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8E997143-9EDE-47BB-ADFC-6F0549F2EF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10D478E-A393-4A84-AAFF-27DDE04859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D5A7ED87-9A48-43B5-B9DA-E8CC457638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3A016A6-F852-44BE-8DDF-C6F7E096F6E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9BE71D4-CF4C-4B88-92AF-3978D52793C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183BAC82-3B3F-41A2-9390-CEC78AB005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71CA95B0-F4F2-42BE-A430-342DB537DB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07F006FD-C11D-4A6A-BC3A-8113028F50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628A832C-0364-4212-AFE1-7BFE7CC41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9A03171A-29CE-47A8-BD10-E5809A31F9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5794CEB7-3667-4CA5-A975-BD816069D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BE380839-B55F-4B47-82B8-665B918B87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D744A968-B588-4AA2-840B-9531C801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09F6F190-334C-41E2-93DB-3CD52B7C23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42E76368-7A5D-410F-88DC-34CF8920F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33B12803-098E-464C-9D31-FE150392A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98EE427A-D9C5-4D9D-940C-21DAC6326C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753E5D0-D024-407E-BFAE-587ABA33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E622D15-8444-4A5D-86ED-3F76CC18B8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D7BB7C75-12AF-4DFF-8897-C070BEE67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A6FEE4B3-D753-4F53-B264-BA64EFDC61D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C6A3B1E8-D990-426F-A625-58A5FFC3D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9EFD4F3C-8453-43BB-A747-D7C71C729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7E135BD-CBB8-4CB9-BDAA-C284F433F7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CB4F3BF-32EC-46C9-A156-CC51C1D368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BE07D4A4-13DD-488C-A4DE-FEBCD8D843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C647890E-8CDA-4ED8-902B-CEE0CE36E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629EC28-6EB3-4213-B70E-A30FC6C914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F486C334-4F66-42A4-8736-A5A427902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8358844-8E14-4921-98EB-32078D1A2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84DC39AC-AB8F-4BFA-8234-06AEB841E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C3B4164-E2FA-4A4B-9F57-001C7F202C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5BBB70A-7F4A-4402-A6D9-BEEBFED4F6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B43FDA-440E-4F15-9B70-5949691D7D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2DEBE73F-6662-4F14-A1AC-CED1AD641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5A38ADC0-FC0A-43D7-B407-521A7521A8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945A9E56-6B28-4673-860A-399F6A124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D7CDC1FC-822E-4242-A0F1-0BB42A4BE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ED77337-CA10-47BA-9137-E7CFF9A7F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CDCF97A1-EBDD-4DB8-881F-F849E7A194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D938AF5F-0D91-4724-8B46-D95FC8C981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E24401D-64E7-4F0E-B8F7-08E10B315F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1D2281AD-8AF5-49CC-B735-1DA3927FA4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22B076C-E690-452A-B933-73D4A25428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21C8792C-B8D1-4C14-9EA7-FCEEA6DAEC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9D1F8DB0-F743-42F3-8803-1CD930E62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65865F79-6793-4CDC-84DB-B4B557E4BC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C26E84E4-5798-4A2A-A72F-23507AC64D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7513B94E-0235-4F98-BE37-7EFC87888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4CBED780-041C-48AD-B806-3D854B295E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F6DF7D45-68ED-4D8F-99EC-D6F30DF90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1179F6DB-7382-4299-9861-A59E44BA71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F7271E52-41B4-43E6-8BEC-18463378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FEF801B-04EF-4D03-9C32-6A2400AB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DF2E3E9F-ECA4-4B64-A81C-3007A67EA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72F4D278-84C8-4970-A020-6206F992FD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5B7B4E1B-75D8-4956-82CC-D5F67CC32D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B6E4B256-CE84-44FA-8F55-8B01FFC89D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A720ECEA-1FA7-4EB7-B6A5-A3A78D0583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5CFCC5FA-F609-4B8D-B4AF-275CE2203F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0A3F94D4-266E-4FB8-80FE-A278903B8E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91608790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3BFFD5E-A264-42B8-99FC-96BC9D1473F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2409" t="-42275" r="-52944" b="-430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4EEF5BBD-28C5-48F0-96B8-968778B0A8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1CBF4719-DEB3-4EB5-9DD6-C0A4B33FB2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42D202D4-3C09-404B-8BAC-7E9444C109E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7830525C-A1E2-4FED-8BC6-5C0FAD98EAC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3D1AF661-2F92-490B-AA71-7C1167FAD3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E1025739-3C8F-44A2-81F8-79D59846D4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E8D4E8DB-F856-4AA2-B119-BF5860714D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FE8DAB46-7500-4B8A-AD54-8CD2F727C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255787F9-6783-49A6-A866-00EAA58A97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76925044-093C-4241-8757-64B6321E47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38190E3B-BE9F-4830-AE01-94BC0B3AA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F0FDD70-5B98-49BC-AB6C-115497DF4E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F3B51001-26CD-4142-938F-3A4E7FEC6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7986774F-2E06-44DC-A255-17282B556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5B2751A7-9760-43B1-8A81-FD3801900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5C38F50-E56B-4A03-97FC-18B8D6DC1E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E9333C41-2D22-485C-83AE-0683BA8666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E92824AA-8643-4AE0-B4F1-5B064DBED0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23B70548-E391-4927-9E74-433FA9DE6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9EB09D-7608-450A-B7B6-097DB2AE2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0185C5E5-FA72-406D-9838-BB59267692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2DCF69C5-B1C6-4D8E-98DB-D29F967DC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1E9634E4-5484-4FA0-821D-FCCBCC5D9A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59E6C1B7-25E5-4E80-AB4F-BAA6D234FE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6C0806D0-0952-4414-A2A8-794DA14E3C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6A29AB6B-6A31-459D-8786-8792E1E5E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2B8BF9A8-ABDD-4B7F-9FE6-6D8C824991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6E95AB99-4D26-4D08-BDD7-49FF6466F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0E661CF3-9A5E-4E57-8203-C0AB09F87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E6F5EA9E-EABE-4DFB-AC04-98CF13F61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9AA93B66-D04E-4C9B-AB5F-BCE3FC5638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27FA445-C716-47D3-A773-FCE0EBB7EA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680D9D62-B945-412C-90DB-5F948A013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10BDFECA-6230-443D-A4C7-A05723AE0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54FC83D0-DED2-46A2-B1E7-BFDE640E1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38154B4A-2AE0-45A0-89D4-0772282D4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C3D0E1F-E972-45FB-94A3-13F2BB919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1AF20381-5B2F-4CB8-AA30-DD6FD2A75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4C79F5C2-0974-4D96-8BC3-1826A02BB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FD52FF9-8AF6-43DF-8B3C-72A447AA7A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DE26265-411E-42EA-BE94-3B5585E6F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35E0ADBE-E7FC-4E9C-A759-48AE74F10D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3EBB1E71-436F-4FFE-A34F-82F2EA186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49E4AA2-A08F-4B2C-A2B2-B48DEA0648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96F3CDB-D7D2-444D-BE7A-F15B290A9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23A79429-7FBB-43E4-9417-DCD11BB19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D7E631A1-3A59-49A5-85D3-5471E0D49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F1FAE23C-1FF2-4F8F-962D-C47A0AE9AF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4F7952C4-0C62-4E2B-BAB9-195348D66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FB9E2FA7-F53C-48B8-9605-E606712424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B7998E4C-2F48-43DC-A339-1B509DBF0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449F57-69E5-4EBA-8605-09FCC296BF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BA0E2C6-CEA3-464A-B9BD-D06A2381A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FDDCA20D-6D84-4DA0-809F-F1D3B103EF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EBCCCFB6-A156-4248-9B16-C5862847FB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95AB4E91-6793-4722-9259-DE776FF2C7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63E439D4-0218-4F3D-83E6-CFEBA1D70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4EE3344-1A3B-4A91-B8DB-C2480D4B3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34CB702A-2CF3-46C0-A401-E036AE43A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9760E0C-6151-4470-AB17-BB1A169116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45853D0B-03E2-49C2-8B64-802874850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60588333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D3C123DC-9BEF-4852-9203-625F258118A0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8781" t="-8782" r="-19370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6342740B-0A9B-46DF-9D4C-4A7B2EED8B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BD2E997B-935F-4245-9203-21B46B4374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AAD5D0A5-5386-489F-8DE6-74A99C469B6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508820F-146B-4E43-98BF-3C77191BA1C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88F198FA-D048-4E88-B374-EF2F679392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BCE448A4-8F85-45B4-92B8-71FE1198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96C5A4A4-D3B1-4166-B589-870458C098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26F7D69-A758-4353-9B45-91EBBDC6E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7B74DA62-FC83-4170-9DE7-9CD524DB9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24793274-2878-4F08-A6C2-0A8BB43B1B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2675BD92-8979-474E-BFA7-F49A4A172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6FC0D523-EB39-47AF-BE0A-1EFD7049B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24505D7F-A912-46C3-8D09-F3BDE2687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86760ECC-29A8-49B3-ADE5-1A2AA5E753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302D1FD2-8399-4969-8098-2B1A87E16D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76C4DB86-5384-4EEF-889C-327D1E3B4F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4BA4EFCD-0717-4A54-933D-D5A8E5B68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23548561-2872-47F8-B468-F82BEC03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71E45139-9F25-4498-B3BA-C9601314BA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E4C94DF-775C-4C66-99EF-5BFA4A970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2FBD5F97-2196-4541-B2DB-3EEDFBF5D9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05D4743A-3A88-4C86-9192-A9F7D21B9F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42120ED8-88C6-4448-9434-C3F47A9C69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A6AA46A8-B722-4767-87AD-D3F4EBEBA7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B66ECCBB-DE75-42C4-BD1F-E81FD8212F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FD14A773-49E6-46A2-B1D1-DEAC3A9214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E4044D48-82A0-4A3B-A5C1-10E0A8F8C4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9CFAD01A-907D-44EF-B4F0-40C89A6E05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1DB3CF4D-CB7D-40A9-AE52-58582F6F5B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A2BFCED5-41D9-4B10-B901-220D2C26A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A8F60240-25C9-46FA-BA2F-CE45C80DB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BFA5C298-EBFC-4FAF-9E79-F750B36623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963458C1-185C-49AB-AC59-F4778AFF9F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73A5320A-F2C0-4DD2-BF03-62910E08CD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1357ACF5-7C9E-4E7A-A2E3-A8FD1A154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72C8B44F-7C3C-4685-8E0D-1568C4633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E5CB344B-339C-40B7-9D50-05829A5329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5FB68400-6647-4A5F-BA1F-562E918DE0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BFF88055-226A-4F41-8926-017AF49343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69804079-239C-4FC7-9B85-E8A139A9E8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5CC74199-A903-4CA5-AD35-5146F726C9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2554432-FD1E-447C-944C-57A0049BF9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853F3D02-23F4-48D7-9E7B-C593742857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D8CBCF71-9F17-426A-B11C-03F2FC42E2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041F3F29-40B6-4928-8D22-AFC26ACEB6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7CC2E72B-3E7D-4527-A871-0BB2327F1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18FBC1DC-E2D5-4E24-AFDE-195CE5F63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24C9A7BA-FA2D-4671-A8A4-257BB96808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2AC47FF1-26FC-4312-9333-CC2BDBDF6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C3057C63-3FDE-41E6-8A88-F2DFAA47F6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2E7BF3AD-8B18-4636-840E-26C5A9316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49DFF54B-54AB-4367-9E03-31E937B36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988E9BF3-2ED4-4A59-BEF4-56183CC3F8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6EF6F548-0F54-405E-8FEE-67F59A07B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298FA90C-8289-4827-BF46-D27D70B00F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C127FB12-2E31-4C31-BC39-4781DD957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8C4A7A68-5106-4DA3-9849-1859A70CE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338959A4-2587-46B5-AE7D-915AC4880A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6CD80AF9-E006-4229-8A09-6EACC0D022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FB2795D3-DEC7-4EE4-9919-188D03A427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8269DF0-C905-4235-BE10-A7337D0A77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316042591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9B8548A-14D2-42AC-BB2B-40BE70F37EB7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854" t="-32933" r="-6493" b="-2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E842E139-9844-42DD-873A-6980E47B8E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CB75444A-386A-4B65-BA6B-1B342E7C86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2AF21B05-7C52-407E-B25B-99C83A458D2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ADDF4E7-6D1B-4AC8-A73D-8F280E95761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CB83A8B-1785-4EC9-AD50-9AB53E16568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417779E8-41A6-4753-A5AD-5E93A0783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5D5C5D97-80B1-403A-AA03-209CCF744A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5627A2CA-B8A4-4379-8E38-6791FCE904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0CA611B4-ABCA-400B-B8D0-72652EB872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5F086AAA-279E-4646-9B9C-DFD3C77CC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D33C05D4-95B3-4AB1-9F40-83DA270E9F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5DB44559-F687-44BF-8E03-ED0417AC86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0EDC64AE-8774-444A-9995-4412DF012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8094810B-499F-45CC-AF1E-CA0A236339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932DCBB6-9002-4CCC-9544-3E8312890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A7DA7EB5-06CD-4F11-8185-5757E57F2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825AFFA-20CA-4711-A1B1-DE5F9FA6C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F5BF0029-D6DC-4975-B211-45C4A9141D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0FCE557D-342F-4C3D-BBD9-ADA5237FCB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76E2945-47A9-499F-AA1E-A5CFBB1EFB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0442FAD0-4700-4C82-A352-BBB101D98E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018E821D-BCD4-48F6-9592-AE69F1A711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6B479CE1-260A-417B-89D4-0C97807C7B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479E7FD9-6F87-4EE2-9E80-296DA0654C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D36849C8-EFEE-43D8-B348-2D6278AD12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9CC9F608-A810-4254-A4C2-88963859F3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C786378-89FA-4C1A-A476-16ABDC43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CE844F75-6CE8-41BD-86F2-5CA9E4EB9A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CB16452-9395-4950-826A-4D7E034188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6CC0C144-D0A9-4396-82F3-6F42F0E22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3397A4FC-E344-4C1C-ABAD-E42E0E019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C0BD83EF-709F-4934-80D6-23559FCA3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D7A1DC62-C0CA-4E66-9A69-D788939B6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32E6492F-DD00-4A1F-AF43-D3D76177F6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1F7BCEC6-3ABE-4672-A5D1-316C9D9854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1A00B6B4-FB7E-407E-B757-812FA8636E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64B4FF24-7748-4B2C-8D50-A5BF79BB95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34A1ED5-F127-44DA-B557-539C0EB2DD3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02F952C8-A189-44FB-809E-1605524415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F9750647-93F9-40EA-8B76-28ED3713C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B972557C-BE32-4A01-8F55-B0C23FD639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C30FD42-5AEE-43E5-937D-010BA58902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84C0E868-E0C2-4356-88CA-96F72D280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54CF939A-A251-4C46-8CA2-49E235DEB6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E57A27B1-980F-4F6D-9161-E5D7F024A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AF990E2-3F62-4072-9920-190F36892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C75C7AA4-B3D6-4177-AA51-A9D32F0692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0CCA6ED4-2AB4-4AE0-8EE6-DFC8520BAF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070945D-027D-4B1E-B3BC-DB1BB140D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303B6BA5-F205-448F-8FD5-90A3FE5D8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2E412B7-C130-4FB1-B8D4-527094FCEB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E393DB7A-14AE-47D7-AA4B-F56B65EFC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EBCBC364-7F49-449A-BE52-0416967852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E0AFBD2-01F4-43CB-A9C5-FBC4BA155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BDF78CC9-9C45-4297-A436-28B33DFC12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961075D-5FA4-46FA-83FB-7A3E66DFBE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93F2AEEF-FA9D-468F-A948-8DBF69550E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0CC279F0-2BA1-4ED7-87E8-B495AA22E6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DE9E7722-7B02-4858-8687-0625ADC41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1C8E511-CA98-4A01-B640-A689E7A85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8BE3F826-0695-498A-BB22-C30AA9E17B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043155360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1469A6B-BE15-4681-AA5B-71C7E4529B72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19AE59C4-D0D5-4D0B-BF25-334F0736D9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EDA2D628-C688-47D7-B33C-6E770C4D39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C1830BCE-3086-4418-B9D8-EF91C0CD0B8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40452C69-41A7-4D18-B400-8FBE09C577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A5EECFD3-8A17-4ACE-AF55-0E6D44F915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BE1B758A-2FB9-4335-9353-6BD8AD847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8D07FFBA-0A99-430A-8A37-A133748A3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705091FB-5FB3-4397-99A0-A212D4F2B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D8296C67-557F-4498-B1B3-715A672C3B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E70E1F9A-6B44-4749-B220-BA2539C20C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93F35C08-0548-43A0-8A4C-605FDD612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2A8962C8-35B4-4DB5-A43D-E2C8DF294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EFC760A2-1B80-496F-953D-1170EDE548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21F3C5B0-D3C8-4414-B263-2CEA379966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EE1F92E3-450A-439C-8A1A-173A33F9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73F605FB-3BC8-4BBD-9CA8-2E01D1A53B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93D9633D-6595-4CEF-99B8-9F1E4840DC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2F452DBD-EAA0-49FB-8C21-8D79D671D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F5ED30A5-48F3-4430-9EA5-5B7F01E649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09D62532-42F3-4F13-8623-530FFF3FEC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1535D135-2DDC-4950-A0EA-CC23AEAEF5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519F7C2F-5D03-47A7-AF44-0B2EF2D6FB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A40794C2-E19D-4893-8187-CB0382803F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8246749F-0823-41C0-8927-BEA5E01E3D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922A3245-E7F3-4325-8794-C25936C5A9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5F4157C-0B41-4041-AFBA-4AEDBEE853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9D95CD7F-9E65-4810-AF66-C0C636C243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5F6C162A-6580-4C52-BDBB-29C8CC42F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52C67267-62C1-48BC-A139-3F5D36A334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798202E3-CEA1-41E3-831E-6E0AE612B2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B14DB583-0578-43AE-BCE5-A7F50F2C5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BC5C963E-955A-4881-8D34-BE517A6403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4FA5C2F4-2FA8-4B2E-9435-F178F65A94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FB7A40A-F04C-4D07-8707-59A67476AE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E232CB81-520C-4BD5-BB50-A4EAD8F391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438817D7-51E6-443F-9A8C-01B0FB6D6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697E66E-E4AA-479B-A325-E46EC408D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65E93957-19C5-4052-98C6-85CC756412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2612F88-B81E-4A62-A3E3-49097BF6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180F5BF2-F49D-4372-BA04-FA242C183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E39D1C46-57AC-40CA-ABBB-30D4C19168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029332E8-E200-40CC-A04C-28A97A91A3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23081EBA-46C9-422C-851C-34CF08D585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F659A77-054F-42BE-91F0-D8C3D955A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260F4FC1-63EA-49DC-8CD6-820D6C31A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5D549C4A-317D-4C1E-8CBA-ED17EDE8A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0E055F4-46E2-4768-8CCB-1AE54AD6DA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F37FE5B6-EC90-4F11-896C-DC2D3A414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7F62400D-4581-4D75-A5AB-C52DDD28BC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CD36F39F-C410-4288-B9F0-56A586EFE8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C1495E70-20C8-4134-B08F-72FB285D66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627CE842-74E1-4ADD-BF1C-590ACACE82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BB2574CE-576B-4115-931F-CA96A92D59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C4D71C98-E6F0-4DDF-98E3-B65D02FAB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11E089A-2A53-44C8-A3B8-E6923A878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E26CFAC-E6A0-4624-8834-F2C16E9EB9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86E5CBB6-D069-4FDF-A778-39EED819AA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EFF94217-3348-48D0-BDA8-4B79214741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46C3FA6D-645D-4299-ABFE-A08BD0C383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859A84E1-D8AC-4324-9D7B-9508DFC61E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2BDFBAAC-DB4B-4BF5-A279-CF3F38722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75016002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DAC2116-D46B-41E3-BA32-BB52EC43A9AB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74019" t="-38771" r="-74019" b="-387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93D8693D-D262-4B00-AD3A-E5A62DC87B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654B7894-69E3-467A-B596-A7F083FA9F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D870C603-B947-47B8-BF15-BD5B14E5D8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54CCFF75-879F-481B-B012-EB4A83683F0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9B40F06C-3A04-45DA-9233-0D3445CB48A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E74D6AA7-36DD-42A4-BFDF-DEA0888741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B76EF1C9-B3E1-43DE-8DBD-2516DFF2C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B3527096-AE58-4393-B923-1B1A22FB8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E333B80D-BF30-4607-B084-7868994A23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2F944B88-3DDF-4726-BAC6-BF3AA7B40F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26B9A495-1BF3-436F-B43E-916C5F157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0DA5F33A-4F56-4AC5-A496-FE21705F10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E0EFD71-5FAA-416A-B078-ADA89CF48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56E96A9B-CEDA-496E-BB5A-933F793D5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4397C2BD-B4BD-4DD3-9BE4-A853BC923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67DBDF59-BCE1-4E8F-A9EE-00FEB4EF53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254E3941-1701-4FA0-A68C-C95819EAB0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39B9DACC-B0C2-4089-9D31-A53111C6D2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4C8B35B8-4439-42F5-A761-8BD5CF34D6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CB1B1714-92E9-4D5D-807C-9478AB481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C8C5626-6089-4637-9F5A-B949B255BB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29DFCA00-C96A-496F-BE7E-2226AED00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4E92C956-8457-483D-B194-436A76D42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15D3CB15-1041-42C8-8E97-AF3C8FD89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85F7D03A-5DCA-4F7F-8F88-2BB8FE414C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0CBFF9EE-A835-44F6-9D73-D12221F53E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EF1A5145-C451-4094-8D4C-E5C0F21950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A960D595-3901-484D-8DC8-74FDB70E83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89FC448F-CF26-40AE-85ED-B8B8584F7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D6C782E2-C467-4660-8DDE-D645F72D6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001B43EF-DA57-4E86-8E77-9FBA89EAE2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ACE194EC-DA82-4B69-BB5F-ABC705DF59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00659E86-38D8-42DD-8642-B9DBB03AC9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F9C188C6-2180-4FD8-AF9F-EBCD66327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85CA719F-B3AA-4A38-8D95-C17CEE6206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A8E3EEE5-7F8C-4514-8961-C93F6C9328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574BF083-81AC-4241-8E19-7915E609B7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F65C4B9D-E3CA-407C-B61F-D94A7ACB97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4F00FB4-B5B4-486A-B96B-6CA95DE49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A0FC382A-5202-462C-8A11-B1E71D69DB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1C16B81A-EA35-4E74-B5F2-2CB5D3572E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936057FF-97FB-452C-9CB7-7F194A31CE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F22D5EFC-32CC-4018-BC3B-6B8978E32D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FB34E880-FF58-4B22-A112-9401A73C23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A670569F-0083-4D98-8940-09DB09460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F64B410C-E040-466F-BF92-E1DEC9210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A5D6E039-F3CE-433E-AF03-E21BE3F594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787F124C-0F44-44C2-A119-D198A66E6E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2D7A9F9A-F99E-4EAC-809F-6E660A322F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94EF90CE-1E47-4B8A-888E-5FE58AF346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6C0B4D9E-6EA1-410E-9741-09CF52EF59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23541AED-122B-4C7F-A8E5-F63830688C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068F4D5A-D36C-4AC2-B9F6-62836DE513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6665BF1E-55A9-49AA-BCA9-7C6BB382ED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8B3771D0-D071-4187-AE33-C6EB59686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1AC85F0-492B-45D9-8338-B4071F60D6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C037C2CC-E1D3-4E67-A479-CEAA7AD8F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61D23BF2-269D-4371-A6EF-9BCD88EF6B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706DB1CC-F631-40BA-B552-EEDA9D5A0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7A8B93CC-E0F5-4057-96DD-5ABD8895B3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E4C3C8E7-2908-4577-9570-0F428E5E60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5599177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F43C702-2046-4862-8228-6902623DA99C}"/>
              </a:ext>
            </a:extLst>
          </p:cNvPr>
          <p:cNvSpPr/>
          <p:nvPr userDrawn="1"/>
        </p:nvSpPr>
        <p:spPr>
          <a:xfrm>
            <a:off x="4704549" y="1429098"/>
            <a:ext cx="4439450" cy="5426469"/>
          </a:xfrm>
          <a:custGeom>
            <a:avLst/>
            <a:gdLst>
              <a:gd name="connsiteX0" fmla="*/ 4439450 w 4439450"/>
              <a:gd name="connsiteY0" fmla="*/ 0 h 5426469"/>
              <a:gd name="connsiteX1" fmla="*/ 4439450 w 4439450"/>
              <a:gd name="connsiteY1" fmla="*/ 5426469 h 5426469"/>
              <a:gd name="connsiteX2" fmla="*/ 1117428 w 4439450"/>
              <a:gd name="connsiteY2" fmla="*/ 5426469 h 5426469"/>
              <a:gd name="connsiteX3" fmla="*/ 7072 w 4439450"/>
              <a:gd name="connsiteY3" fmla="*/ 1226597 h 5426469"/>
              <a:gd name="connsiteX4" fmla="*/ 0 w 4439450"/>
              <a:gd name="connsiteY4" fmla="*/ 1190929 h 5426469"/>
              <a:gd name="connsiteX5" fmla="*/ 4439450 w 4439450"/>
              <a:gd name="connsiteY5" fmla="*/ 0 h 54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9450" h="5426469">
                <a:moveTo>
                  <a:pt x="4439450" y="0"/>
                </a:moveTo>
                <a:lnTo>
                  <a:pt x="4439450" y="5426469"/>
                </a:lnTo>
                <a:lnTo>
                  <a:pt x="1117428" y="5426469"/>
                </a:lnTo>
                <a:lnTo>
                  <a:pt x="7072" y="1226597"/>
                </a:lnTo>
                <a:lnTo>
                  <a:pt x="0" y="1190929"/>
                </a:lnTo>
                <a:lnTo>
                  <a:pt x="4439450" y="0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4594" t="-16266" r="-34594" b="-1626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EFA428D-2E01-489B-86AD-398BFEE89B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D531868B-BD46-461A-BD6C-BE6BF6429A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65D5DE5F-76BE-4B3B-A8BF-3BF323624C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4" name="AutoShape 3">
              <a:extLst>
                <a:ext uri="{FF2B5EF4-FFF2-40B4-BE49-F238E27FC236}">
                  <a16:creationId xmlns:a16="http://schemas.microsoft.com/office/drawing/2014/main" id="{07089FE5-A4CC-422E-A280-29446FBB13D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23C872F7-A5AA-4FB1-A993-CDBE88A87A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7141FBE4-8194-46B8-B8EE-4F1FD7CCB6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C1A46D3E-89F4-47E7-A315-1A4723ABF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4015C962-B405-4396-A77D-2C231BDB6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2B358020-DCC4-49BB-99AE-774A1E9205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667ECC52-9859-4389-9714-BC22523AC7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8266985B-677A-4B95-AC2B-C523A7A8D6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2">
              <a:extLst>
                <a:ext uri="{FF2B5EF4-FFF2-40B4-BE49-F238E27FC236}">
                  <a16:creationId xmlns:a16="http://schemas.microsoft.com/office/drawing/2014/main" id="{8CCE3B05-AD2D-430B-B962-8B1281D6ED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3">
              <a:extLst>
                <a:ext uri="{FF2B5EF4-FFF2-40B4-BE49-F238E27FC236}">
                  <a16:creationId xmlns:a16="http://schemas.microsoft.com/office/drawing/2014/main" id="{C0994894-FC81-44A5-A24B-EB52FBEC24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CAEBA91D-7FB3-4966-A8F3-07871B176C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5">
              <a:extLst>
                <a:ext uri="{FF2B5EF4-FFF2-40B4-BE49-F238E27FC236}">
                  <a16:creationId xmlns:a16="http://schemas.microsoft.com/office/drawing/2014/main" id="{DD5C9C5E-85D0-4A7C-8CB8-148F69FE53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3306B556-F625-404D-AAD8-59D482BCF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7">
              <a:extLst>
                <a:ext uri="{FF2B5EF4-FFF2-40B4-BE49-F238E27FC236}">
                  <a16:creationId xmlns:a16="http://schemas.microsoft.com/office/drawing/2014/main" id="{4ACE086A-89EC-4ACE-BAB9-D00E843CA8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8">
              <a:extLst>
                <a:ext uri="{FF2B5EF4-FFF2-40B4-BE49-F238E27FC236}">
                  <a16:creationId xmlns:a16="http://schemas.microsoft.com/office/drawing/2014/main" id="{A7084B72-52BB-4DA5-9344-8DF8125494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9">
              <a:extLst>
                <a:ext uri="{FF2B5EF4-FFF2-40B4-BE49-F238E27FC236}">
                  <a16:creationId xmlns:a16="http://schemas.microsoft.com/office/drawing/2014/main" id="{D072DDA0-9DA5-4020-9CD1-E15AEBF870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0">
              <a:extLst>
                <a:ext uri="{FF2B5EF4-FFF2-40B4-BE49-F238E27FC236}">
                  <a16:creationId xmlns:a16="http://schemas.microsoft.com/office/drawing/2014/main" id="{82D27642-35E1-4DC4-A18A-B4415A980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Rectangle 21">
              <a:extLst>
                <a:ext uri="{FF2B5EF4-FFF2-40B4-BE49-F238E27FC236}">
                  <a16:creationId xmlns:a16="http://schemas.microsoft.com/office/drawing/2014/main" id="{4A219C24-40DB-4892-AA88-2D5FA533265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2">
              <a:extLst>
                <a:ext uri="{FF2B5EF4-FFF2-40B4-BE49-F238E27FC236}">
                  <a16:creationId xmlns:a16="http://schemas.microsoft.com/office/drawing/2014/main" id="{CCEB3A55-F01D-4B6E-A2A2-64042BF31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3">
              <a:extLst>
                <a:ext uri="{FF2B5EF4-FFF2-40B4-BE49-F238E27FC236}">
                  <a16:creationId xmlns:a16="http://schemas.microsoft.com/office/drawing/2014/main" id="{88FB3094-82B1-4F15-B86D-C20C9EDC3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4">
              <a:extLst>
                <a:ext uri="{FF2B5EF4-FFF2-40B4-BE49-F238E27FC236}">
                  <a16:creationId xmlns:a16="http://schemas.microsoft.com/office/drawing/2014/main" id="{DB84BF50-DFE5-4799-A156-EB3C985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5">
              <a:extLst>
                <a:ext uri="{FF2B5EF4-FFF2-40B4-BE49-F238E27FC236}">
                  <a16:creationId xmlns:a16="http://schemas.microsoft.com/office/drawing/2014/main" id="{52AB54FD-0037-48F1-9599-D90FB7B90F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6">
              <a:extLst>
                <a:ext uri="{FF2B5EF4-FFF2-40B4-BE49-F238E27FC236}">
                  <a16:creationId xmlns:a16="http://schemas.microsoft.com/office/drawing/2014/main" id="{FB8376AB-B600-40A6-AB1F-F1166B1D57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7">
              <a:extLst>
                <a:ext uri="{FF2B5EF4-FFF2-40B4-BE49-F238E27FC236}">
                  <a16:creationId xmlns:a16="http://schemas.microsoft.com/office/drawing/2014/main" id="{C4839844-1DF0-4077-A0CF-C96660FC18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8">
              <a:extLst>
                <a:ext uri="{FF2B5EF4-FFF2-40B4-BE49-F238E27FC236}">
                  <a16:creationId xmlns:a16="http://schemas.microsoft.com/office/drawing/2014/main" id="{BBACE645-FAAC-4593-8D8C-88786D52DA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9">
              <a:extLst>
                <a:ext uri="{FF2B5EF4-FFF2-40B4-BE49-F238E27FC236}">
                  <a16:creationId xmlns:a16="http://schemas.microsoft.com/office/drawing/2014/main" id="{3141F3C9-BB84-4216-B775-F021D777EA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0">
              <a:extLst>
                <a:ext uri="{FF2B5EF4-FFF2-40B4-BE49-F238E27FC236}">
                  <a16:creationId xmlns:a16="http://schemas.microsoft.com/office/drawing/2014/main" id="{EB9DDE4C-491A-433B-A6A0-2F40338989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CE330B1B-F421-405B-AF0B-F546F2293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2">
              <a:extLst>
                <a:ext uri="{FF2B5EF4-FFF2-40B4-BE49-F238E27FC236}">
                  <a16:creationId xmlns:a16="http://schemas.microsoft.com/office/drawing/2014/main" id="{6B0DE79F-A5D5-41E5-9AB0-41EFC26B01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E910FAAA-48A9-465A-B40F-2E18566238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C0C75034-99CA-4C94-A46D-BB8E0982BF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0B859066-46FC-4B59-B964-8AAE5BE197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8E79ED39-EB65-4179-8085-FA5A108FCB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A191B9DA-412A-4122-AA0F-0E17ADF99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455D351D-E308-4EA8-9FCB-8745A273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B2F59BDB-5195-4D45-BAF7-3E2AF6C084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7B75F554-2128-498B-86C4-7F2C6841F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DF8DAA71-EE3B-4779-A68F-8B332C7FFD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5327C0C9-9179-42F6-B0B1-79180706D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B423F283-140E-4709-BA03-340DEC81E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5">
              <a:extLst>
                <a:ext uri="{FF2B5EF4-FFF2-40B4-BE49-F238E27FC236}">
                  <a16:creationId xmlns:a16="http://schemas.microsoft.com/office/drawing/2014/main" id="{3209356F-9CB2-4326-9EE7-EB27C0E64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0356092B-68BD-417D-9455-9A6BB33008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71F11E25-604A-4A51-B97E-7EEF92490B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8E4EF6DE-CE49-498A-8E63-6A649F676A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4CAABB08-F719-4520-A012-8D1AB9A1B7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97FD4BA9-F688-4E27-9B43-F4F82798EF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241EF240-FC05-4F3B-A7C5-C33133698F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74FDC6C5-62CA-4993-B03C-6F555229D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3C91FC9C-F2EB-4FE4-B7C4-B0ADD2B3E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172898EC-0E5A-43B7-A8AC-A00BE81F08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75AC94D7-19CC-42BE-BA17-4C2675FF2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A19EC642-7DF2-4F34-AAD6-4A5A74ED62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022281AF-4F15-4F34-B206-D0AEB7446D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0F78CC42-AA94-4EA7-B5DE-FE31F0A22A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9">
              <a:extLst>
                <a:ext uri="{FF2B5EF4-FFF2-40B4-BE49-F238E27FC236}">
                  <a16:creationId xmlns:a16="http://schemas.microsoft.com/office/drawing/2014/main" id="{C0FE4E7B-B31C-4482-85EB-6F1DBADB54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60">
              <a:extLst>
                <a:ext uri="{FF2B5EF4-FFF2-40B4-BE49-F238E27FC236}">
                  <a16:creationId xmlns:a16="http://schemas.microsoft.com/office/drawing/2014/main" id="{942C4ADE-6AE3-4E69-966C-709181EF9F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61">
              <a:extLst>
                <a:ext uri="{FF2B5EF4-FFF2-40B4-BE49-F238E27FC236}">
                  <a16:creationId xmlns:a16="http://schemas.microsoft.com/office/drawing/2014/main" id="{9DA1AFE5-8F88-4A91-B9BB-FD3ED0FEB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2">
              <a:extLst>
                <a:ext uri="{FF2B5EF4-FFF2-40B4-BE49-F238E27FC236}">
                  <a16:creationId xmlns:a16="http://schemas.microsoft.com/office/drawing/2014/main" id="{D447A26F-438D-48EF-B6E2-7637B3152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535224629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Discov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F2ADBC4-6BE9-497D-BA58-27927CF9C0AA}"/>
              </a:ext>
            </a:extLst>
          </p:cNvPr>
          <p:cNvSpPr/>
          <p:nvPr userDrawn="1"/>
        </p:nvSpPr>
        <p:spPr>
          <a:xfrm>
            <a:off x="4874522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0928" t="-30644" r="-107570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A1CC78C-9D17-48F8-BD73-821790574A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5000BE84-3D9F-45B4-A5F5-A6BB35230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89C2BB76-EC8B-4EE0-B3FE-F9F6A8015C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6F6F4730-7EA7-46CD-85DC-B75DBB77F8E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E09E0824-B174-4948-8FEC-654D7CD9BA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DF48A723-8ED5-4D62-A3AD-E34A57401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25A41219-1F64-4154-99E9-D1169FB2F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8281E3FA-7278-4F28-97E5-97A24180CF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C9F0559D-B19E-4729-8727-7C58D48364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CA838872-0F5E-431E-9607-C1F2F3BFD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4C4EE19E-F9DE-43CB-B9FA-568A29EFF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2846D1A2-8F1F-4A76-A9D6-7A52E5DD96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31E56F7-7026-475C-B029-0BD7774ABE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BF7EFABE-1BDA-49DB-980B-7C651070CB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6B5CEC9B-0F54-4C9E-85F1-D7DE83C18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A60A3249-E214-4EAD-919F-C7C44FAB7A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697C151D-5B52-4341-B42B-45C80974B6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7E18978D-54C4-43C7-9BCE-78E1C95294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770C2BF-62E8-414A-A4F3-B64EEEAAB7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B5E09B7D-728B-4465-9E92-EDF90C319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9DB1CE65-2195-414E-96DE-C06E9744046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9660DD50-5B33-42A8-97CA-68C07E83F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517E12D9-20E8-44D0-B8DF-2D4607569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7DF76A7B-42F4-464C-95E2-5E57BE595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8453E42F-0789-42EF-BF57-BBDBB4AD85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50204653-0365-48D9-9AB2-DA94768493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44C5F707-0B4D-42D2-875F-AC0CD3604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7EB4E8B-44AC-49EC-936A-320A5004D8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B90F8AFC-C8A9-4376-A2A0-6062E3F41A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9EB36DC0-2361-4575-AD0C-714E2CD63C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4F0BE09D-B550-4AC6-AFD6-580B6C9C34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4BDF75F4-FDE8-4D34-A542-EA629B2523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EDD0E1A7-A5CD-445B-AD4F-B038F8B3B2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68A4B0F3-4A42-4ECA-BC4A-88D480538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D1D31D11-1B5E-41BC-B938-AA21B99EB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E37BA9FC-235E-47AE-9FB8-A705793CA1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457E7A92-6308-4DE3-A895-AA62960D0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AA31D295-E8BE-42B4-B0C2-CAD8D1A6F8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DF368E95-4C33-437F-8F61-67CCA09D1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D81DA87D-C6ED-41B0-87B3-30BBA06D9B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4C42D249-9DC3-49B6-AE7F-142CED6A7B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2EEAC508-55F1-4816-9877-3ACF9A67A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02575FC1-7E5D-46CB-B78D-07BD3DD693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1547C591-B65D-45F5-8037-8FD9F4B601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D4CFCC4-881A-4F8A-ABC9-F479B56C3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F6ABED90-5364-4FA5-9105-45E212E7DF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9822A435-40D7-4DB0-8060-4B4DA0F8AC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98D106D0-75BB-4AE3-830A-AFE45B6486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3309DCB5-3856-47AF-AD5E-31FE974090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026D4969-1646-4A9A-811F-E6B86284A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D309E21A-B33A-4BCA-9284-DB988DF01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011B6EB2-2138-4E4D-A71C-0F2EC621F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639A836C-C974-410C-9E74-B66937EB9D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340CF28-83CF-4D13-8B32-E1B3782800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778A1410-34C6-49E3-A7FB-1749982F0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8F7EEEA7-84B4-4DED-BBDA-C1D465B0FF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AB78D163-693F-4F95-96B7-C58597B686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7B306C40-1949-4C91-B5B8-79A417CE7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DE472E62-8046-470C-9B88-895A12A4B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38C00FE9-A56B-4921-B0D7-C31C1334F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22A4FF45-2458-4BD5-95F2-39A13A801D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47975263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-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A60525C7-BF5C-4763-BFD2-4489EB5B78B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5050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2B0AC9A8-08B7-4674-84A9-EE81504DB8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951398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05998953-BBE0-4246-B9BC-50453554F00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27746" y="5410207"/>
            <a:ext cx="1454741" cy="923925"/>
          </a:xfrm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to add partner logos</a:t>
            </a:r>
          </a:p>
        </p:txBody>
      </p:sp>
      <p:sp>
        <p:nvSpPr>
          <p:cNvPr id="132" name="Text Placeholder 140">
            <a:extLst>
              <a:ext uri="{FF2B5EF4-FFF2-40B4-BE49-F238E27FC236}">
                <a16:creationId xmlns:a16="http://schemas.microsoft.com/office/drawing/2014/main" id="{CF59814C-B444-4ECE-A32B-683E53AD20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9326" y="686887"/>
            <a:ext cx="2832628" cy="707231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74" name="Text Placeholder 135">
            <a:extLst>
              <a:ext uri="{FF2B5EF4-FFF2-40B4-BE49-F238E27FC236}">
                <a16:creationId xmlns:a16="http://schemas.microsoft.com/office/drawing/2014/main" id="{4AA778C4-F038-4603-85A2-34141147C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59719" y="630906"/>
            <a:ext cx="216000" cy="1080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sp>
        <p:nvSpPr>
          <p:cNvPr id="69" name="Subtitle 139">
            <a:extLst>
              <a:ext uri="{FF2B5EF4-FFF2-40B4-BE49-F238E27FC236}">
                <a16:creationId xmlns:a16="http://schemas.microsoft.com/office/drawing/2014/main" id="{DFE50FBB-C502-4D0B-8245-7273FBAD15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83" y="2487775"/>
            <a:ext cx="357915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8A8C76C3-30D3-442D-B999-658DC30E69C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22030" y="1032580"/>
            <a:ext cx="5030970" cy="5829165"/>
          </a:xfrm>
          <a:custGeom>
            <a:avLst/>
            <a:gdLst>
              <a:gd name="connsiteX0" fmla="*/ 5030970 w 5030970"/>
              <a:gd name="connsiteY0" fmla="*/ 0 h 5829165"/>
              <a:gd name="connsiteX1" fmla="*/ 5030970 w 5030970"/>
              <a:gd name="connsiteY1" fmla="*/ 3728125 h 5829165"/>
              <a:gd name="connsiteX2" fmla="*/ 5030970 w 5030970"/>
              <a:gd name="connsiteY2" fmla="*/ 4950795 h 5829165"/>
              <a:gd name="connsiteX3" fmla="*/ 5030970 w 5030970"/>
              <a:gd name="connsiteY3" fmla="*/ 5825420 h 5829165"/>
              <a:gd name="connsiteX4" fmla="*/ 1203343 w 5030970"/>
              <a:gd name="connsiteY4" fmla="*/ 5825420 h 5829165"/>
              <a:gd name="connsiteX5" fmla="*/ 1189166 w 5030970"/>
              <a:gd name="connsiteY5" fmla="*/ 5829165 h 5829165"/>
              <a:gd name="connsiteX6" fmla="*/ 957128 w 5030970"/>
              <a:gd name="connsiteY6" fmla="*/ 4950795 h 5829165"/>
              <a:gd name="connsiteX7" fmla="*/ 952075 w 5030970"/>
              <a:gd name="connsiteY7" fmla="*/ 4950795 h 5829165"/>
              <a:gd name="connsiteX8" fmla="*/ 0 w 5030970"/>
              <a:gd name="connsiteY8" fmla="*/ 1349609 h 582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970" h="5829165">
                <a:moveTo>
                  <a:pt x="5030970" y="0"/>
                </a:moveTo>
                <a:lnTo>
                  <a:pt x="5030970" y="3728125"/>
                </a:lnTo>
                <a:lnTo>
                  <a:pt x="5030970" y="4950795"/>
                </a:lnTo>
                <a:lnTo>
                  <a:pt x="5030970" y="5825420"/>
                </a:lnTo>
                <a:lnTo>
                  <a:pt x="1203343" y="5825420"/>
                </a:lnTo>
                <a:lnTo>
                  <a:pt x="1189166" y="5829165"/>
                </a:lnTo>
                <a:lnTo>
                  <a:pt x="957128" y="4950795"/>
                </a:lnTo>
                <a:lnTo>
                  <a:pt x="952075" y="4950795"/>
                </a:lnTo>
                <a:lnTo>
                  <a:pt x="0" y="1349609"/>
                </a:lnTo>
                <a:close/>
              </a:path>
            </a:pathLst>
          </a:custGeom>
          <a:noFill/>
        </p:spPr>
        <p:txBody>
          <a:bodyPr wrap="square" lIns="576000" tIns="1728000" rIns="360000" bIns="360000">
            <a:noAutofit/>
          </a:bodyPr>
          <a:lstStyle>
            <a:lvl1pPr algn="l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noProof="0" dirty="0"/>
              <a:t>Click central icon to add picture or pattern</a:t>
            </a:r>
          </a:p>
        </p:txBody>
      </p:sp>
      <p:grpSp>
        <p:nvGrpSpPr>
          <p:cNvPr id="133" name="Group 4">
            <a:extLst>
              <a:ext uri="{FF2B5EF4-FFF2-40B4-BE49-F238E27FC236}">
                <a16:creationId xmlns:a16="http://schemas.microsoft.com/office/drawing/2014/main" id="{EEDF0969-53B1-44A0-8DF6-45900D9BEA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34" name="AutoShape 3">
              <a:extLst>
                <a:ext uri="{FF2B5EF4-FFF2-40B4-BE49-F238E27FC236}">
                  <a16:creationId xmlns:a16="http://schemas.microsoft.com/office/drawing/2014/main" id="{19A2099F-82AC-4D5D-888B-DAC48F1CB4E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Rectangle 5">
              <a:extLst>
                <a:ext uri="{FF2B5EF4-FFF2-40B4-BE49-F238E27FC236}">
                  <a16:creationId xmlns:a16="http://schemas.microsoft.com/office/drawing/2014/main" id="{9C4B9C5A-B965-44B1-98B9-93B0F1DE6C4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1434A23D-964B-4295-A535-D6F6200C3B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C2D4040B-8648-488A-BDE6-76C3F00ED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7FE6A7EF-7042-4DC5-9A82-F864CB0E46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6BA327C1-0C20-453C-9685-9A19D675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151E8CF1-6536-4EB0-9227-43CEFBC2A6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7D548CD7-C4F1-4E62-BD11-89EB371404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8AAA7435-15EA-4DD0-8C4E-DF397F4B4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AC444245-DBBD-4EF5-8527-BC5A6B955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6A7700CB-1749-4000-8712-7576E3E202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E8284FDE-7D59-4F7E-A593-FE357C23F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56E97FD3-2439-495E-9CED-B00FAC87BE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9BF69514-4C74-4903-A556-4786BFFB2D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94FB72D9-3941-4D63-AAEA-5D8C875869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A44BEDB4-0E40-4309-98BA-2B022616CA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4894922E-9BB1-42DC-B154-0D2FA6C2B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Rectangle 21">
              <a:extLst>
                <a:ext uri="{FF2B5EF4-FFF2-40B4-BE49-F238E27FC236}">
                  <a16:creationId xmlns:a16="http://schemas.microsoft.com/office/drawing/2014/main" id="{8F0B02EF-6CD7-497A-8416-9203D706EA2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FFFE5A6E-BE44-427B-A63B-1348792C9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A9D95AD4-51FD-4BC1-A944-5D9801DF8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A85240E6-E7EA-467F-8D5D-FC29EAEC5B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5B1224C5-9D05-4DA3-9D8A-DD247B08EC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C9B8D699-7174-463A-8FA0-E5F1B1CD0E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30768851-5318-4231-853F-76C3CDCD77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76B467BB-EC25-4D2C-BCA4-8EEBD39994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755C1353-4105-459D-8005-34E7D71B46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3DB7C414-4406-47EA-B728-C38B71F56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A729E131-6F71-49FE-BA08-211DAD99A1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CBD93934-EDB7-4A50-8DB8-8623D46DF0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4">
              <a:extLst>
                <a:ext uri="{FF2B5EF4-FFF2-40B4-BE49-F238E27FC236}">
                  <a16:creationId xmlns:a16="http://schemas.microsoft.com/office/drawing/2014/main" id="{F2FD5D12-6BF8-4582-B136-199C190B9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5">
              <a:extLst>
                <a:ext uri="{FF2B5EF4-FFF2-40B4-BE49-F238E27FC236}">
                  <a16:creationId xmlns:a16="http://schemas.microsoft.com/office/drawing/2014/main" id="{D5C054A4-8FF7-4C7F-8ABF-E4992E80E8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36">
              <a:extLst>
                <a:ext uri="{FF2B5EF4-FFF2-40B4-BE49-F238E27FC236}">
                  <a16:creationId xmlns:a16="http://schemas.microsoft.com/office/drawing/2014/main" id="{E9EEDCCE-A760-4104-8468-DF6CD487F1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37">
              <a:extLst>
                <a:ext uri="{FF2B5EF4-FFF2-40B4-BE49-F238E27FC236}">
                  <a16:creationId xmlns:a16="http://schemas.microsoft.com/office/drawing/2014/main" id="{C9FAD36D-4558-4126-BD35-1EF559FCF6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38">
              <a:extLst>
                <a:ext uri="{FF2B5EF4-FFF2-40B4-BE49-F238E27FC236}">
                  <a16:creationId xmlns:a16="http://schemas.microsoft.com/office/drawing/2014/main" id="{A31A7B4A-DD9A-4DD1-9F38-8B1678CF7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39">
              <a:extLst>
                <a:ext uri="{FF2B5EF4-FFF2-40B4-BE49-F238E27FC236}">
                  <a16:creationId xmlns:a16="http://schemas.microsoft.com/office/drawing/2014/main" id="{E7413065-3D87-4A2E-A803-75E056CE79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0">
              <a:extLst>
                <a:ext uri="{FF2B5EF4-FFF2-40B4-BE49-F238E27FC236}">
                  <a16:creationId xmlns:a16="http://schemas.microsoft.com/office/drawing/2014/main" id="{E55D8205-6E61-4CA7-A32D-442F3B1D0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1">
              <a:extLst>
                <a:ext uri="{FF2B5EF4-FFF2-40B4-BE49-F238E27FC236}">
                  <a16:creationId xmlns:a16="http://schemas.microsoft.com/office/drawing/2014/main" id="{EFF0C211-5D10-47DF-974A-A4AD21C5D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2">
              <a:extLst>
                <a:ext uri="{FF2B5EF4-FFF2-40B4-BE49-F238E27FC236}">
                  <a16:creationId xmlns:a16="http://schemas.microsoft.com/office/drawing/2014/main" id="{04AED5B5-2D67-4755-A04D-C8B2E7D9BF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3">
              <a:extLst>
                <a:ext uri="{FF2B5EF4-FFF2-40B4-BE49-F238E27FC236}">
                  <a16:creationId xmlns:a16="http://schemas.microsoft.com/office/drawing/2014/main" id="{9B4E303C-6126-4141-BD8E-481DF95E82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4">
              <a:extLst>
                <a:ext uri="{FF2B5EF4-FFF2-40B4-BE49-F238E27FC236}">
                  <a16:creationId xmlns:a16="http://schemas.microsoft.com/office/drawing/2014/main" id="{C715DB69-1A15-4523-9BC8-241609E0F7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5">
              <a:extLst>
                <a:ext uri="{FF2B5EF4-FFF2-40B4-BE49-F238E27FC236}">
                  <a16:creationId xmlns:a16="http://schemas.microsoft.com/office/drawing/2014/main" id="{30CFD044-8BA0-4B49-8F46-6CF46E0477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46">
              <a:extLst>
                <a:ext uri="{FF2B5EF4-FFF2-40B4-BE49-F238E27FC236}">
                  <a16:creationId xmlns:a16="http://schemas.microsoft.com/office/drawing/2014/main" id="{D0535F04-7016-48AE-B2AD-1D5F985BD1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47">
              <a:extLst>
                <a:ext uri="{FF2B5EF4-FFF2-40B4-BE49-F238E27FC236}">
                  <a16:creationId xmlns:a16="http://schemas.microsoft.com/office/drawing/2014/main" id="{915B7E9C-CA44-4FC9-B5F5-E68A95D8B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48">
              <a:extLst>
                <a:ext uri="{FF2B5EF4-FFF2-40B4-BE49-F238E27FC236}">
                  <a16:creationId xmlns:a16="http://schemas.microsoft.com/office/drawing/2014/main" id="{A2EA4CD8-905E-4664-8D87-C6552A00E2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49">
              <a:extLst>
                <a:ext uri="{FF2B5EF4-FFF2-40B4-BE49-F238E27FC236}">
                  <a16:creationId xmlns:a16="http://schemas.microsoft.com/office/drawing/2014/main" id="{38ADEC8B-DC21-45BF-B053-9704A696DC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0">
              <a:extLst>
                <a:ext uri="{FF2B5EF4-FFF2-40B4-BE49-F238E27FC236}">
                  <a16:creationId xmlns:a16="http://schemas.microsoft.com/office/drawing/2014/main" id="{0C84EF33-43EC-4714-A146-9ECBD8769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1">
              <a:extLst>
                <a:ext uri="{FF2B5EF4-FFF2-40B4-BE49-F238E27FC236}">
                  <a16:creationId xmlns:a16="http://schemas.microsoft.com/office/drawing/2014/main" id="{45197129-06CE-4542-847D-60EB4B46CF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2">
              <a:extLst>
                <a:ext uri="{FF2B5EF4-FFF2-40B4-BE49-F238E27FC236}">
                  <a16:creationId xmlns:a16="http://schemas.microsoft.com/office/drawing/2014/main" id="{49724149-D986-4562-81EA-4450338111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3" name="Freeform 53">
              <a:extLst>
                <a:ext uri="{FF2B5EF4-FFF2-40B4-BE49-F238E27FC236}">
                  <a16:creationId xmlns:a16="http://schemas.microsoft.com/office/drawing/2014/main" id="{33DD1268-DBDE-40B0-B3B0-FFBE574C5C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4" name="Freeform 54">
              <a:extLst>
                <a:ext uri="{FF2B5EF4-FFF2-40B4-BE49-F238E27FC236}">
                  <a16:creationId xmlns:a16="http://schemas.microsoft.com/office/drawing/2014/main" id="{59DEFC8A-7E72-434B-89E0-D3DE02631E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5">
              <a:extLst>
                <a:ext uri="{FF2B5EF4-FFF2-40B4-BE49-F238E27FC236}">
                  <a16:creationId xmlns:a16="http://schemas.microsoft.com/office/drawing/2014/main" id="{F637DA00-54E2-444C-A560-F54995B314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6" name="Freeform 56">
              <a:extLst>
                <a:ext uri="{FF2B5EF4-FFF2-40B4-BE49-F238E27FC236}">
                  <a16:creationId xmlns:a16="http://schemas.microsoft.com/office/drawing/2014/main" id="{BFDB6D14-5F2A-43F1-BEF4-71D0E63A4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7" name="Freeform 57">
              <a:extLst>
                <a:ext uri="{FF2B5EF4-FFF2-40B4-BE49-F238E27FC236}">
                  <a16:creationId xmlns:a16="http://schemas.microsoft.com/office/drawing/2014/main" id="{5AE0B8F0-9F84-4595-9CCC-4CB85326F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8" name="Freeform 58">
              <a:extLst>
                <a:ext uri="{FF2B5EF4-FFF2-40B4-BE49-F238E27FC236}">
                  <a16:creationId xmlns:a16="http://schemas.microsoft.com/office/drawing/2014/main" id="{D9847DD5-AE1F-4448-A4F2-1CAFB69277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9" name="Freeform 59">
              <a:extLst>
                <a:ext uri="{FF2B5EF4-FFF2-40B4-BE49-F238E27FC236}">
                  <a16:creationId xmlns:a16="http://schemas.microsoft.com/office/drawing/2014/main" id="{76E7736D-FA04-4EB4-ACA3-36DF0EE2C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0" name="Freeform 60">
              <a:extLst>
                <a:ext uri="{FF2B5EF4-FFF2-40B4-BE49-F238E27FC236}">
                  <a16:creationId xmlns:a16="http://schemas.microsoft.com/office/drawing/2014/main" id="{4D630A59-AEBF-44F1-9BEF-D9655EBCC1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1" name="Freeform 61">
              <a:extLst>
                <a:ext uri="{FF2B5EF4-FFF2-40B4-BE49-F238E27FC236}">
                  <a16:creationId xmlns:a16="http://schemas.microsoft.com/office/drawing/2014/main" id="{1E1D60D2-3F4A-4107-8038-2277529B5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2" name="Freeform 62">
              <a:extLst>
                <a:ext uri="{FF2B5EF4-FFF2-40B4-BE49-F238E27FC236}">
                  <a16:creationId xmlns:a16="http://schemas.microsoft.com/office/drawing/2014/main" id="{B112D252-340C-479F-BFBF-018D7C240D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44684762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Fluid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3F8E463-4FFE-49B7-9650-421BCC52256F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2106" t="-35294" r="-54327" b="-266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DE6BB54C-96E9-4F09-A3CB-DE2C80C522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8" name="Text Placeholder 135">
            <a:extLst>
              <a:ext uri="{FF2B5EF4-FFF2-40B4-BE49-F238E27FC236}">
                <a16:creationId xmlns:a16="http://schemas.microsoft.com/office/drawing/2014/main" id="{9DEB71A4-2BAD-49C4-8E82-1FA9E406F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F06CCE4-F93F-4534-884D-18E1595654B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9030C890-4DCD-405E-9435-7902FA0BA69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B4F2B904-2D10-4000-A221-04E590F16B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E879CC3-D2E0-4AFA-96B7-7F191CB551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1356A548-779E-49B2-8079-F79837DC6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4B8AD13D-C420-436A-A516-DC26E8B3BD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0589126-909A-4E4C-A1A8-2BA6428BC4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426752A3-3DAA-4E56-BF62-90501539A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D8792C1F-59A4-4B91-A3B3-4D0E94D521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90896-C36F-4639-8E3C-BD2B0E58F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57B7BB3D-2578-44FF-B2E4-2B1FB8CDF2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30D53DA-E836-4982-9E9F-B1EAE17CD4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52641BF9-F229-4CFE-8503-0F3A699CDB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08FDB986-AFFB-4CD9-BD9E-FC083C9A78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D267780-534F-4F1D-8DEB-C262B3466B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81F54606-CC12-479B-8F2F-2281DD4DE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72A1F2C-B9DE-4979-B643-70E5B27C1D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2409EDC9-0EFD-4EFA-8199-BDE8A693AC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40A39EA-BFCF-4C85-9259-F2D68AB65A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50042EDB-A5C0-489C-A196-7C155C3BED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A408F268-B959-4390-BC48-CBAE52920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32E05F70-B326-495B-8835-89C08122A0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F0A455-1447-45E5-84A1-5ADAAD9CBF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4BF585E-6A00-478F-96DB-6B793A649B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16FCBBC1-E097-4A4B-AA86-18E28C1DF0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136272E-04E3-4BAD-B86C-BB616B02B2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B0EA9FE4-75EB-4BCA-8603-AAB818E98B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230B4C66-0347-4C6A-BB16-AF95CE4D6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89CFF65-C8DB-4FE9-9441-45223F4DF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783F6A6C-D237-4DEC-BE19-5660E4B43A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120B762B-9644-4B50-85BF-D401A9E041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9CD2C4EF-2FFA-4F7E-9FBC-2E5B6AFBA5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29940E0-9139-415E-85DA-D0A270C05A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B2EEA063-D5F9-4D35-A952-D67B5FDEB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2BBB0620-A21D-4309-85A1-FA188EDC38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2113ED2C-302E-459F-8080-A94839AA35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068E3D9-D803-4D57-99C1-285B2E0FD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0E9AAD-A7E9-4A40-A203-D8A22A2870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FD0590-5133-4B5F-B7B7-2FDE97B5B9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F534680B-9F41-4F1A-9D85-AFA9B5B7E1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3CE63363-E912-41BE-B9D7-A180D188BE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BA392708-B8A2-4A6A-A4CD-71ECF8DFB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1E63C8BA-1B7E-4B00-950F-6D3AA22E8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39747CF5-34FD-4257-BF9A-BFE8E71FBA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1389AAE1-3FCA-456A-9079-ABCC6BE1AE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712C3D72-EBB0-487B-BE99-F886469B1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841FEF4F-5F02-418D-8DE3-A6D669A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26BFA8A-88F7-4D57-AC43-BE5C85627C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2333731C-7DDB-469E-858A-38088E599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9DD76EF6-A774-4136-924A-27287F306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2C2B874-0508-411C-B7E9-982766C2F8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72A090C1-9286-4317-9D1B-844AA42E87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F7E0E0F7-E2AC-40F2-889A-8588C487D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6A8BDA4-CC76-4CD5-BA0D-63CE8B07C5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C7080961-48A6-47BF-8FD4-67EA5EFAD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6BC02BE6-96D8-4418-88F1-AB91BA1A14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55C83DA1-55A6-4C31-91C4-C0CB2EC20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743F6911-904F-44EC-9334-D38CADACD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0B286877-B601-4EB8-A734-44DCB1EE4D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09099281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eng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A439F60-6D2D-4C97-98DD-3E2A03123947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5179" t="-40292" r="-67666" b="-463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554AD32A-B1A6-44EE-A564-9DDF8D905F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519F0D0A-6B0D-4C49-A78D-63B3AAB05A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0342F190-690B-4ECD-A1DC-F7AE8094E5D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6E3D0B5-2747-4FF0-BDED-DB16ADE44E9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EF6CAD5E-FE50-4CD5-BBF8-A29823E9AB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1EB5009C-6922-45AB-A225-C14E595A56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530EF258-C449-4D1A-9C68-1683C1F5AA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7F398CE6-41CD-4E75-84DD-E299DCD44D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EF1E1C4D-1FEE-4175-9FAE-8EE87F3899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5F494FAE-53A6-44E4-ABCF-D9520A5DB9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CF67AAE5-EEE9-4417-BC9A-2A1881F545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DE6A181F-B489-4171-A5D2-C7C639D18B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266C736A-C396-4690-ADC5-8B8993C978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5D40D03F-8202-45A7-8794-A794A7C5B6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CB4F58DE-F7A5-45D5-8148-4885CCF70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25018670-CD65-485E-BE24-C405982312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302D1D8F-742E-4BAA-A535-F73DCE805A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FCA65009-EBB7-4E0F-A326-32D72803B2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A1C1A642-3A25-4123-80AF-807D48E57A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EB13346F-720A-41D8-BE4A-7D389EDA00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5AA901B3-8C61-4AAC-AFF0-14ACA5CA8BB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4F0FC5C-C3EF-40F1-87C8-70398FD99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C59E229-A2AD-414E-9BDD-79D1B46954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CAA8D3A0-ECF8-41FE-BBC1-39626F1804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8C7DA776-EB23-4859-8857-4A661B6663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23625793-A6F9-4048-B7FD-DFCA1C51D4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00D70FE8-B09A-466C-8315-7FD95ECCF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C26CFBB9-B6A4-4FD3-B09D-77AB74EE16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EE8C2487-198B-4B49-B621-265261FAEF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7300D18B-8F28-41A8-9C1D-72D7AE013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64139D90-3578-49CD-9F39-6053C9515C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5327E7E9-1ED3-4B85-A0C4-8820F12EA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69E02951-85F9-4C04-9E7A-E54BB47D60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C7327FAE-CF74-4C9A-8470-B910DA564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20A4309A-38CC-44DE-BD4A-72456D2DB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D2B4AD65-A1EC-4485-BF1A-553FB8164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149EB4B7-A008-4B81-977C-1924C98CE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96775-3137-4D9A-8D77-D7C31DEF7F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358F187-5818-4240-8A5E-F52D23E00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47F5D8E-C635-423D-85BA-36397D17A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57139AF2-7E45-4683-A7D2-07321560C1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DA4AD422-3494-45EF-9871-600D88104F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DBA3A190-F39A-46DC-BF9E-260AA6EE49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EA18B312-E19D-4896-97BC-8285F3CAF4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B419D99-B57D-4DC8-9262-73A803305F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0A878C5E-F8A6-41CA-BCA3-8DD60E488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951DBE1-31E0-4BC2-8081-29137B0A3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F68E0D08-BB9F-47E9-AF02-9D4086A387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DE78B3EB-0E36-449D-ADB1-72C00FC64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5C5A3D54-66A0-4E5E-B802-386A66769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5610D02E-DE2A-4ED7-A3CD-86D588CE1F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B08F62AE-99BF-4DA3-988C-16ECF6E0C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658D5C81-6F2B-404B-8AFA-53FFD3FF5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8F73569E-A8C9-4A1D-92F5-3C3C30730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76D075C8-B7E3-4864-B2D0-9E896234E0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E022E84-F181-47B4-AD74-5C6B79C87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5695C5CE-EE46-4883-B783-D845EC5A2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CDB8CFB9-9444-4D70-A68C-664A554BDB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34E71932-54A4-4ED3-9C92-B50D43F99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422CBE91-57B3-4DF0-BA0D-5DE8FEAE2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177E972D-63E3-4137-8C6B-C36CFEE0D5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49771766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962D2-0311-4D15-89CE-059F158E05B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6836" t="-3166" r="-52387" b="-57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CC598557-4BF4-4EC2-9645-BE0225A8F6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FFEB758F-5AF3-446F-8972-653F940268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1A19FA24-4483-45D1-9760-04DD41E8CE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B2132B16-8C7F-4EE2-90F2-4255F887E20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76E61945-21B1-4389-B0DD-AE52E7F208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B8200AA8-1BF1-460D-AF39-AD2C161B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EFA1167-CC9A-4BA0-9F15-E2BCD776E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D505FF63-1061-4EF0-9A6F-39B3E4AA79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196E2F3-BB8B-4DDB-B419-D01C7081B0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E5C029E2-46FC-40F7-BB90-4C50D81022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03DA3A97-E1F9-4955-B44E-A752E38B9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81D20E19-5190-4D93-AD66-5EDF30BD1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E9C0E68D-80BE-40CE-B9AC-BDB2A36DD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1C6293B8-47E6-49BC-BA20-ED20AC41B4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3F29464B-7FE0-4053-8870-18BBBBA14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61286F13-01A3-4C0B-8CAD-147BAB508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F09610FB-51C5-4CB2-9CDC-B63BB509E2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1FA5358-0933-40F5-9D68-AC68C40FF3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C7137B3E-2AD4-4371-A8F5-1E38F0AC2A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62A60F2D-7D02-4824-BA05-D91A3F291F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93B0A22D-F2A8-4159-A497-8BE9833D5F6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788A6B7-54BD-4669-82D1-AE63DFAC68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341D4E26-F203-4216-A15B-887AFF74E4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21387DE4-06AC-4136-A4F9-90CEFBEB71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CE2CC2A-BFD1-43C6-9734-A0AB1EBF01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70FD7D3A-8103-4971-BD5A-E2406E3626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E85F3062-0005-492A-9922-553A2C9E0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8C13039C-96AC-41DD-B74F-E03721228E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D69CA30-132E-4CA9-9A55-BFB551D16C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D994E4CE-9086-45E9-81E0-DDCDB62166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F7493E5A-DD78-4149-9588-FCE48E1A82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3071B92E-B067-450F-85B1-27C360E768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2E703033-9C8B-4D30-9870-65E4219963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D195DA3-ED0E-43D8-91F6-EE50E875A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A476A648-277F-4135-8853-EE3E11B31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E13EBCF8-31B4-4BA5-9334-5F3BEDF4BD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89F87E4-2CDA-4B9E-9C6C-CB46791E0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F608FE08-94EB-479E-8EED-31CD9EB91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384E8BDF-5D6E-44C2-B64A-6E958307C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29AA293E-892A-4A46-9C10-769EFC2634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C19698FD-CC03-4521-8816-0FB860CFE2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2D21544-07AF-4944-9E50-266A7A10EC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1AB6D759-E610-45AE-A112-F5BEF773B8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4B327151-8ACB-402F-917F-19F79E85D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A3F8C0A9-F2E7-4F31-99C8-78838E2890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25B6C7-E0C2-4A09-ABFB-7C88A7C7AF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F9D1D39E-2CD8-4CE3-858A-D8B1EF2BF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9C477405-F373-4257-95E1-31DDBA6A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510B927-4895-44E4-BFAC-FAFB7EDA41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59F81BE-79C2-41DD-85CD-04C04EBEB6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0A3E482D-E747-4394-8545-ED96DB3377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26A367AA-6767-4DB5-87F5-4A054DE7B9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D5C14D59-2124-4FBC-A0B9-68BCD8C19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31A2244F-7DEF-427C-8D75-637D4EEE8D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11C37092-2E90-451A-A017-17A2574CC1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3566F779-B17A-48F4-9DA1-A697C170E6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C12D3D5-010D-43C3-A7FD-3E869D17FF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ADDD611F-A5A3-411C-A13B-3C691519E2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7F833CC8-1E39-4E33-89B3-85BB982E5A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C292B22E-CBC3-48B2-88AB-A83F41E5C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72129DC4-338D-42B2-8457-1639330C8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03238010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1D6A1FD-4063-4309-844A-F495CA57C94A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7082" t="-12072" r="-54824" b="-1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4DA38431-503B-49E2-BBA3-8D22406867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429922BD-10AF-4025-AF43-79A3EA2187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F3839A6C-610B-4983-B2E5-9D9C2D2684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2" name="AutoShape 3">
              <a:extLst>
                <a:ext uri="{FF2B5EF4-FFF2-40B4-BE49-F238E27FC236}">
                  <a16:creationId xmlns:a16="http://schemas.microsoft.com/office/drawing/2014/main" id="{45D6E1F8-F3A1-4AB7-A7BC-243CE415165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C8CC5E08-C809-4119-A3C3-975C315696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AC187697-85D5-4855-BC1C-2A70C60ABA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7D61D3A-6442-46AD-BBAA-A4D5A2A0F9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13146C1E-847A-40B1-8C12-8C4147C2B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AC0DA19B-21C3-4EFF-9309-50BF01517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A345CEC4-5AD3-45E9-BB77-5B20C5E24E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5FE846C-5AE9-4C2C-B32C-A3E484280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B514D1-FB31-4A58-BF84-62AC63AEA9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922DD5-5E4D-4B15-8C28-DDD9CBAA3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955F293-9085-42BD-8EEF-EA0AAAAF1D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79E97B4-F0D1-4DF0-8776-474D348DB9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8AA4D946-D6CC-4E9B-903F-17880B6A6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8663A35F-B586-4F4C-8B4D-37E8B62E23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D4C4095A-06C1-4F85-906E-1D727DA889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FC3B6C8C-6D42-4D4E-84B5-3FF02D3564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1248FDAC-A138-4C89-BB3D-9A5BEC389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39D4EAB4-C692-4697-BFA6-C5859F0CE6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98D192C3-F94D-454B-B010-0CC7C3FD75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E188F0C2-6F03-48C5-A809-BBC4948813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E940E484-7DD5-4CD5-9994-0E55883E1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2D1D184D-2D9C-4B77-AED0-C92D9D63AD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F430E0AD-338B-40CF-94CD-43DD08E2D0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54AFDB13-C111-458F-BB93-C8A4A8A5BC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990CC9E7-F569-41FE-A217-6EDF1435A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FA624C3-D4D4-4E67-8737-6C48D2F207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84BFD299-B1C4-450A-938C-CF216BEAB6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5B051F4A-D29A-4236-BF10-1E46AEC040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DAD9693B-0A4D-44F9-B7A7-BF371A9C2B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7C98E3E0-5703-488D-AD37-3956BAC5E8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8F8D06B0-2EC1-4CC7-901D-1D95E8F8E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6E44ADA9-38AE-42DB-BA7B-6E2E467F24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A0E7137D-04E2-440E-B99E-DD64E2800D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2DA9A79-C8CF-4560-B2D4-C896DEB0E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EC2D2B1A-BC03-4E6E-B23F-B07148090A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6B6DA18A-F4C0-4F6D-A27A-FC4B7533C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85A152C4-BBD9-4155-9D2A-0C930A48D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71EB0ACE-D743-4EC3-AFB2-257AECEAE4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E64FAC9-7D98-4E7A-BD7E-2CDC0DE0CF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2BFB48BF-5D52-4AF6-855C-14DAB36BD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33D9B7FC-4CE8-4586-A4E2-7FFE9B4282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BE346D2D-4DC7-4098-8600-8C79B5D6D1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C4D39D9C-1A80-4BA4-9CF7-9B6D59149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D944F937-F00F-49DA-9E89-1FA41EF40C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E2AD808-EBC9-471C-9857-A5334B5BCD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A08E10E-51EF-4C3E-B131-32503B7D0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172B5F6F-EFCE-4461-A571-4999679EE6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1B2A349-25A5-432A-BE39-0632371ED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5B15E335-28C7-40DD-BB4B-43A63F9418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B4716F9C-8F6F-4A86-B194-F59C2BA525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812B434-374C-43C1-9F6E-2D0A3BEA7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EEC6190F-462F-4C51-BC0D-5FE2F251DF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2837551A-2028-41F4-A681-BFF0747F7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1F51407D-9CBA-4A22-B072-CC00D74538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33DD2F5-C39C-4F1B-9B38-BB03D78E9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AB0BD8E6-77A9-46EE-B22D-F11477390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2AC4E7EE-FCEC-421E-B656-C2890D9578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6AD649D0-4CD8-41B7-8C50-368A6B9E28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6084322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6876E8C-2A70-4BB4-9896-CF3E4322DC02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0012" t="-12876" r="-48014" b="-13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0D6B2780-97C0-4D8D-8142-3FE5153ED2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DA68916-60EE-44D8-BEFA-1F39B4EFB6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70" name="Group 4">
            <a:extLst>
              <a:ext uri="{FF2B5EF4-FFF2-40B4-BE49-F238E27FC236}">
                <a16:creationId xmlns:a16="http://schemas.microsoft.com/office/drawing/2014/main" id="{B4016683-EB58-4C81-B949-BA5C0C1ABD0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73" name="AutoShape 3">
              <a:extLst>
                <a:ext uri="{FF2B5EF4-FFF2-40B4-BE49-F238E27FC236}">
                  <a16:creationId xmlns:a16="http://schemas.microsoft.com/office/drawing/2014/main" id="{3B0E1535-521C-486A-B84D-2225480DAE73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2265C4D8-9F41-40EB-AF4F-3DF662E460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5CA8AE9C-FD4F-440C-9118-29611D6AAE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9F0ABB36-95A3-4D85-8941-311AB476BD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3FE97F9-3A07-434A-A4F6-7DEF247FE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B71EB2E4-4656-467E-833A-4A64F0F48A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F9ACA63D-3D80-4FB0-BC5D-48EA7A8D49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A00EEAB7-5B64-4726-9072-3C7ED8C76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4A88FDA3-850D-413A-ABFA-2EF1F90114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7FD144D2-3CB9-4543-937B-661846568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01E9317-0014-41A7-B7F5-D1E25C895C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EAA3293E-D376-4636-B020-E6AFD7A50B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4E4649AE-F4F4-4CB5-AD2E-A4A940EB8E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21B333DA-AE9B-49CE-BFA2-44B0E59AF4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CCF7B559-804E-46C3-937A-3266295AB5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8CD74D1B-7C40-4B78-B662-E4BDB8DD4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C1176A12-D252-472F-87E7-04485C1A0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71A72D4E-4793-4D86-A157-AAFB4AC453F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22BC35FB-A781-45BE-9548-F6DA0120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961D8F91-F1E1-43E7-83F1-38F465156F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5782C80B-3098-4D44-9A8E-FB0B589907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C47EBAB6-B271-43DE-AC38-AB0D877352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C09CA126-4E09-4ED6-ACBF-04E307FA52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72432ABE-FE8F-4914-BB94-8F80C93C68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811583E-6740-4B0D-81C3-E4A005FA4E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9A92A628-7626-4E22-838A-455A63D4A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359A021D-294B-48FE-BBA8-DC60686617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5129D3B-69EB-411C-A96D-78C5AEC02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FAA50292-C065-4870-B9F6-5A70EAFC5F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EDB28776-DFAF-4317-8E31-7465A8532F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0D4F4FAD-34F6-4B33-90FD-3AA8A4C620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F415380B-3397-421D-A933-CC89DC3324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04A45E08-7BA3-4257-BE0C-437314392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810F18A-69A4-4CCB-A80B-545A1647F1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D5B10652-0D5C-4749-ADAF-584434AD90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05F75DD-D082-4E55-8BB3-19E49B525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14685064-B733-4696-B051-D4116CDA96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3B55D23F-1F2C-4A4A-8B6B-955FAAB14E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C704E5CC-CB7C-43D0-8DB9-71040BCB5C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963668B1-3688-4C6C-8482-4417104F4A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D4A020E5-02D2-4181-8906-637100F8E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EEF6D800-C28A-417D-909E-BE8B89893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CBB1D9B-4CBF-4D1F-9D2D-F9A8103B13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31DCA20D-D989-4508-87E5-763ABB0931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2DF49CB4-CD9B-4FF0-8C5A-9FE77F8DF6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F69E0CB-5F1F-4941-9066-AD1B81BD9C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C48C0F0-CB08-41BE-8450-F0AE5CDDA1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BD0968C-BFDF-42BE-81D4-1C25C0788E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179D3057-57DD-40CC-994B-9C060E48C1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93E51C96-8EDC-4413-AFB8-284188081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26B89543-C793-47E4-8A16-0FB316C384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89442748-4507-4BF4-B0AA-4CC8E4E0D4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F3CECE76-B579-43B2-9709-EB443A8410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03F1F8C1-C41D-4504-BDB0-833F17C08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8F899D25-5266-4ECF-A7BB-EAA2AE520A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60B7E294-D219-43A1-945B-89B05BC70D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3F8AC8EA-B7F7-46F5-B289-ACCD16BF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5BBFA70C-DEF9-4C11-AE70-67E9640DA1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52097012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Lea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8425825-A952-45CA-A2C1-3B5A3A7682C8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3571" t="-17583" r="-76930" b="-302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191" name="Text Placeholder 140">
            <a:extLst>
              <a:ext uri="{FF2B5EF4-FFF2-40B4-BE49-F238E27FC236}">
                <a16:creationId xmlns:a16="http://schemas.microsoft.com/office/drawing/2014/main" id="{E27288F6-FEA5-48A9-9397-E63BF87F9B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92" name="Text Placeholder 135">
            <a:extLst>
              <a:ext uri="{FF2B5EF4-FFF2-40B4-BE49-F238E27FC236}">
                <a16:creationId xmlns:a16="http://schemas.microsoft.com/office/drawing/2014/main" id="{2540F8E3-85F6-41D1-8A3D-3708AF405E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3" name="Group 4">
            <a:extLst>
              <a:ext uri="{FF2B5EF4-FFF2-40B4-BE49-F238E27FC236}">
                <a16:creationId xmlns:a16="http://schemas.microsoft.com/office/drawing/2014/main" id="{C366238A-1481-44FD-8CFE-A8A1D4C0527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4" name="AutoShape 3">
              <a:extLst>
                <a:ext uri="{FF2B5EF4-FFF2-40B4-BE49-F238E27FC236}">
                  <a16:creationId xmlns:a16="http://schemas.microsoft.com/office/drawing/2014/main" id="{A16A82FE-1A85-4E2F-BEA2-BC264BD33EB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Rectangle 5">
              <a:extLst>
                <a:ext uri="{FF2B5EF4-FFF2-40B4-BE49-F238E27FC236}">
                  <a16:creationId xmlns:a16="http://schemas.microsoft.com/office/drawing/2014/main" id="{DF9B033A-9114-4AA7-8827-864CD90546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9AEE0D06-1B58-4826-87BA-28E0A1E3D2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A458CB27-72D4-440B-9DA2-6AA0890ECD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7DF7DBB3-472B-4B18-8648-11E24D5A89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9">
              <a:extLst>
                <a:ext uri="{FF2B5EF4-FFF2-40B4-BE49-F238E27FC236}">
                  <a16:creationId xmlns:a16="http://schemas.microsoft.com/office/drawing/2014/main" id="{B73FBB93-0CD8-475D-A042-DD589E2CF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0">
              <a:extLst>
                <a:ext uri="{FF2B5EF4-FFF2-40B4-BE49-F238E27FC236}">
                  <a16:creationId xmlns:a16="http://schemas.microsoft.com/office/drawing/2014/main" id="{42F6B194-8439-460C-80D6-AA2DF8B63F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1">
              <a:extLst>
                <a:ext uri="{FF2B5EF4-FFF2-40B4-BE49-F238E27FC236}">
                  <a16:creationId xmlns:a16="http://schemas.microsoft.com/office/drawing/2014/main" id="{11E4091C-A776-400D-85BF-386C4C917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2">
              <a:extLst>
                <a:ext uri="{FF2B5EF4-FFF2-40B4-BE49-F238E27FC236}">
                  <a16:creationId xmlns:a16="http://schemas.microsoft.com/office/drawing/2014/main" id="{ACADAE96-ACC9-4990-B3EC-C1288C248C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3">
              <a:extLst>
                <a:ext uri="{FF2B5EF4-FFF2-40B4-BE49-F238E27FC236}">
                  <a16:creationId xmlns:a16="http://schemas.microsoft.com/office/drawing/2014/main" id="{8B8D1ED5-EEF6-49E2-90EF-96454B890D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49E74BCE-193F-4901-94DE-24E595D5B2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FD9C17F2-E82C-4FF5-80AC-D462B98224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FCC21753-6C7B-4349-8CFA-A26A50A44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B09C1CE8-CC1F-4282-9567-7ED675655B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3B412C14-125A-4D03-A2E4-8C0C57AACF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FF70A6B8-A406-4E65-B434-D3FDF7A127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FF5A4F55-58B9-4F7D-8511-C8D6017736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Rectangle 21">
              <a:extLst>
                <a:ext uri="{FF2B5EF4-FFF2-40B4-BE49-F238E27FC236}">
                  <a16:creationId xmlns:a16="http://schemas.microsoft.com/office/drawing/2014/main" id="{799B41E4-11D5-47EA-A49D-22EE55E413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EB513207-39EE-4600-9A16-56DFDE01E4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BA5EAD27-683D-443D-85C4-44D29B393F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EFB1EAB7-633F-4E47-891D-4EAE8E2D48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458D94FD-539E-4EA0-8DA1-5DB8775CB9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2137F48D-1B48-4810-94A3-54919670CE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5760EF8A-7A4B-48E9-A642-D98D4BABEC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03372B8C-BFAC-408F-AA26-E97E364CF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4B89C016-19B1-4E5C-B7C9-8DF21A35EF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0">
              <a:extLst>
                <a:ext uri="{FF2B5EF4-FFF2-40B4-BE49-F238E27FC236}">
                  <a16:creationId xmlns:a16="http://schemas.microsoft.com/office/drawing/2014/main" id="{BF0B9495-137A-48C2-BC13-B1B8DA8178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1">
              <a:extLst>
                <a:ext uri="{FF2B5EF4-FFF2-40B4-BE49-F238E27FC236}">
                  <a16:creationId xmlns:a16="http://schemas.microsoft.com/office/drawing/2014/main" id="{7097B3A8-D1EB-4F4A-868B-9CFEB69C10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99214517-A98B-4938-919A-8AB2DB569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4">
              <a:extLst>
                <a:ext uri="{FF2B5EF4-FFF2-40B4-BE49-F238E27FC236}">
                  <a16:creationId xmlns:a16="http://schemas.microsoft.com/office/drawing/2014/main" id="{7C0C3D95-28F0-4D4D-9417-68BC68B44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5">
              <a:extLst>
                <a:ext uri="{FF2B5EF4-FFF2-40B4-BE49-F238E27FC236}">
                  <a16:creationId xmlns:a16="http://schemas.microsoft.com/office/drawing/2014/main" id="{57C18F99-2D26-4739-94EF-9B5207BC58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6">
              <a:extLst>
                <a:ext uri="{FF2B5EF4-FFF2-40B4-BE49-F238E27FC236}">
                  <a16:creationId xmlns:a16="http://schemas.microsoft.com/office/drawing/2014/main" id="{819415D0-A8C8-470F-8F9F-D9A0267B9C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7">
              <a:extLst>
                <a:ext uri="{FF2B5EF4-FFF2-40B4-BE49-F238E27FC236}">
                  <a16:creationId xmlns:a16="http://schemas.microsoft.com/office/drawing/2014/main" id="{DA8E6AB4-433E-4E0B-AD1D-B77749F33A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38">
              <a:extLst>
                <a:ext uri="{FF2B5EF4-FFF2-40B4-BE49-F238E27FC236}">
                  <a16:creationId xmlns:a16="http://schemas.microsoft.com/office/drawing/2014/main" id="{23E9FF04-BEC6-48D8-AF37-435710551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39">
              <a:extLst>
                <a:ext uri="{FF2B5EF4-FFF2-40B4-BE49-F238E27FC236}">
                  <a16:creationId xmlns:a16="http://schemas.microsoft.com/office/drawing/2014/main" id="{CD4ECD4A-14F8-4DFA-B823-16661D725B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0">
              <a:extLst>
                <a:ext uri="{FF2B5EF4-FFF2-40B4-BE49-F238E27FC236}">
                  <a16:creationId xmlns:a16="http://schemas.microsoft.com/office/drawing/2014/main" id="{7A31D357-C630-4CD7-8E30-E27827B68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1">
              <a:extLst>
                <a:ext uri="{FF2B5EF4-FFF2-40B4-BE49-F238E27FC236}">
                  <a16:creationId xmlns:a16="http://schemas.microsoft.com/office/drawing/2014/main" id="{9E9ED8B2-F2A3-4BD1-B2B6-EAD0CA373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2">
              <a:extLst>
                <a:ext uri="{FF2B5EF4-FFF2-40B4-BE49-F238E27FC236}">
                  <a16:creationId xmlns:a16="http://schemas.microsoft.com/office/drawing/2014/main" id="{7DF40837-FDD7-421A-A1D9-8B505B8E18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3">
              <a:extLst>
                <a:ext uri="{FF2B5EF4-FFF2-40B4-BE49-F238E27FC236}">
                  <a16:creationId xmlns:a16="http://schemas.microsoft.com/office/drawing/2014/main" id="{E499D836-6725-44CA-A801-245CFAC4D4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4">
              <a:extLst>
                <a:ext uri="{FF2B5EF4-FFF2-40B4-BE49-F238E27FC236}">
                  <a16:creationId xmlns:a16="http://schemas.microsoft.com/office/drawing/2014/main" id="{CEA134F4-1E32-4A75-8F0F-BE767AD3AB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5">
              <a:extLst>
                <a:ext uri="{FF2B5EF4-FFF2-40B4-BE49-F238E27FC236}">
                  <a16:creationId xmlns:a16="http://schemas.microsoft.com/office/drawing/2014/main" id="{68887BDE-C750-43A2-AC89-5E5E0187D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6">
              <a:extLst>
                <a:ext uri="{FF2B5EF4-FFF2-40B4-BE49-F238E27FC236}">
                  <a16:creationId xmlns:a16="http://schemas.microsoft.com/office/drawing/2014/main" id="{1AF3CF02-C13E-4F58-AE42-D2F0116AA8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7">
              <a:extLst>
                <a:ext uri="{FF2B5EF4-FFF2-40B4-BE49-F238E27FC236}">
                  <a16:creationId xmlns:a16="http://schemas.microsoft.com/office/drawing/2014/main" id="{4C9E02A0-EFB6-4F8C-A7C4-C6AE5FFE6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48">
              <a:extLst>
                <a:ext uri="{FF2B5EF4-FFF2-40B4-BE49-F238E27FC236}">
                  <a16:creationId xmlns:a16="http://schemas.microsoft.com/office/drawing/2014/main" id="{0F6399C8-85AB-435C-97F6-10437B2AD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49">
              <a:extLst>
                <a:ext uri="{FF2B5EF4-FFF2-40B4-BE49-F238E27FC236}">
                  <a16:creationId xmlns:a16="http://schemas.microsoft.com/office/drawing/2014/main" id="{6BDDF307-0681-4320-89E4-8527D07ED4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0">
              <a:extLst>
                <a:ext uri="{FF2B5EF4-FFF2-40B4-BE49-F238E27FC236}">
                  <a16:creationId xmlns:a16="http://schemas.microsoft.com/office/drawing/2014/main" id="{BF63E8AB-B201-4E5E-9F4A-0F9E2DDEDB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1">
              <a:extLst>
                <a:ext uri="{FF2B5EF4-FFF2-40B4-BE49-F238E27FC236}">
                  <a16:creationId xmlns:a16="http://schemas.microsoft.com/office/drawing/2014/main" id="{66F20773-0718-4FDE-8B1A-B831EFF31B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2">
              <a:extLst>
                <a:ext uri="{FF2B5EF4-FFF2-40B4-BE49-F238E27FC236}">
                  <a16:creationId xmlns:a16="http://schemas.microsoft.com/office/drawing/2014/main" id="{7E4AF9AB-36EC-43BA-89F5-F2FFE24FE4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3">
              <a:extLst>
                <a:ext uri="{FF2B5EF4-FFF2-40B4-BE49-F238E27FC236}">
                  <a16:creationId xmlns:a16="http://schemas.microsoft.com/office/drawing/2014/main" id="{ABC84380-5BE8-4129-988C-D2142E3C18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4">
              <a:extLst>
                <a:ext uri="{FF2B5EF4-FFF2-40B4-BE49-F238E27FC236}">
                  <a16:creationId xmlns:a16="http://schemas.microsoft.com/office/drawing/2014/main" id="{462A1374-412D-43DD-93AD-23F1F3EDFF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5">
              <a:extLst>
                <a:ext uri="{FF2B5EF4-FFF2-40B4-BE49-F238E27FC236}">
                  <a16:creationId xmlns:a16="http://schemas.microsoft.com/office/drawing/2014/main" id="{E5BF29BA-F669-490B-8CA4-2F1DED1A32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6">
              <a:extLst>
                <a:ext uri="{FF2B5EF4-FFF2-40B4-BE49-F238E27FC236}">
                  <a16:creationId xmlns:a16="http://schemas.microsoft.com/office/drawing/2014/main" id="{FDF6BDCE-AEBD-4B3A-9BCA-148A1CA16E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7">
              <a:extLst>
                <a:ext uri="{FF2B5EF4-FFF2-40B4-BE49-F238E27FC236}">
                  <a16:creationId xmlns:a16="http://schemas.microsoft.com/office/drawing/2014/main" id="{FC4107ED-4D49-48B5-BB7B-4FC3130AB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58">
              <a:extLst>
                <a:ext uri="{FF2B5EF4-FFF2-40B4-BE49-F238E27FC236}">
                  <a16:creationId xmlns:a16="http://schemas.microsoft.com/office/drawing/2014/main" id="{31AD2016-07A6-4692-958B-279DEE1D8C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59">
              <a:extLst>
                <a:ext uri="{FF2B5EF4-FFF2-40B4-BE49-F238E27FC236}">
                  <a16:creationId xmlns:a16="http://schemas.microsoft.com/office/drawing/2014/main" id="{A30F9EC3-B34A-46AF-9A95-DB2FF6F51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0">
              <a:extLst>
                <a:ext uri="{FF2B5EF4-FFF2-40B4-BE49-F238E27FC236}">
                  <a16:creationId xmlns:a16="http://schemas.microsoft.com/office/drawing/2014/main" id="{15595DEF-B7CF-4822-87C8-2456748A60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61">
              <a:extLst>
                <a:ext uri="{FF2B5EF4-FFF2-40B4-BE49-F238E27FC236}">
                  <a16:creationId xmlns:a16="http://schemas.microsoft.com/office/drawing/2014/main" id="{1B0B6565-CE58-4C06-84C9-66C2AF9E4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62">
              <a:extLst>
                <a:ext uri="{FF2B5EF4-FFF2-40B4-BE49-F238E27FC236}">
                  <a16:creationId xmlns:a16="http://schemas.microsoft.com/office/drawing/2014/main" id="{7A593FB4-6D84-4D7E-9C5F-F7C5A99797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33395967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-Mov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90DF213-662F-4F0F-AF3A-12E90D6AB403}"/>
              </a:ext>
            </a:extLst>
          </p:cNvPr>
          <p:cNvSpPr/>
          <p:nvPr userDrawn="1"/>
        </p:nvSpPr>
        <p:spPr>
          <a:xfrm>
            <a:off x="-1" y="-1"/>
            <a:ext cx="9153001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/>
          </a:p>
        </p:txBody>
      </p:sp>
      <p:sp>
        <p:nvSpPr>
          <p:cNvPr id="140" name="Subtitle 139">
            <a:extLst>
              <a:ext uri="{FF2B5EF4-FFF2-40B4-BE49-F238E27FC236}">
                <a16:creationId xmlns:a16="http://schemas.microsoft.com/office/drawing/2014/main" id="{1D7D280A-8F97-4666-B32E-23950B31DB3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475" y="2487775"/>
            <a:ext cx="4387042" cy="2272930"/>
          </a:xfrm>
          <a:custGeom>
            <a:avLst/>
            <a:gdLst>
              <a:gd name="connsiteX0" fmla="*/ 0 w 4780344"/>
              <a:gd name="connsiteY0" fmla="*/ 0 h 3228280"/>
              <a:gd name="connsiteX1" fmla="*/ 4780344 w 4780344"/>
              <a:gd name="connsiteY1" fmla="*/ 0 h 3228280"/>
              <a:gd name="connsiteX2" fmla="*/ 4780344 w 4780344"/>
              <a:gd name="connsiteY2" fmla="*/ 3228280 h 3228280"/>
              <a:gd name="connsiteX3" fmla="*/ 0 w 4780344"/>
              <a:gd name="connsiteY3" fmla="*/ 3228280 h 3228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0344" h="3228280">
                <a:moveTo>
                  <a:pt x="0" y="0"/>
                </a:moveTo>
                <a:lnTo>
                  <a:pt x="4780344" y="0"/>
                </a:lnTo>
                <a:lnTo>
                  <a:pt x="4780344" y="3228280"/>
                </a:lnTo>
                <a:lnTo>
                  <a:pt x="0" y="3228280"/>
                </a:lnTo>
                <a:close/>
              </a:path>
            </a:pathLst>
          </a:custGeom>
          <a:noFill/>
        </p:spPr>
        <p:txBody>
          <a:bodyPr wrap="square" lIns="90000" tIns="90000" rIns="90000" bIns="90000" anchor="t" anchorCtr="0">
            <a:noAutofit/>
          </a:bodyPr>
          <a:lstStyle>
            <a:lvl1pPr marL="0" indent="0" algn="l">
              <a:spcAft>
                <a:spcPts val="600"/>
              </a:spcAft>
              <a:buNone/>
              <a:defRPr sz="3800" b="1">
                <a:solidFill>
                  <a:schemeClr val="tx2"/>
                </a:solidFill>
                <a:latin typeface="+mj-lt"/>
              </a:defRPr>
            </a:lvl1pPr>
            <a:lvl2pPr marL="0" indent="0" algn="l">
              <a:spcBef>
                <a:spcPts val="2400"/>
              </a:spcBef>
              <a:buNone/>
              <a:defRPr sz="2000" b="1">
                <a:solidFill>
                  <a:schemeClr val="accent2"/>
                </a:solidFill>
              </a:defRPr>
            </a:lvl2pPr>
            <a:lvl3pPr marL="0" indent="0" algn="l">
              <a:buNone/>
              <a:defRPr sz="1800">
                <a:solidFill>
                  <a:schemeClr val="accent2"/>
                </a:solidFill>
              </a:defRPr>
            </a:lvl3pPr>
            <a:lvl4pPr marL="0" indent="0" algn="l">
              <a:buNone/>
              <a:defRPr sz="1600" b="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>
                <a:solidFill>
                  <a:schemeClr val="accent2"/>
                </a:solidFill>
              </a:defRPr>
            </a:lvl9pPr>
          </a:lstStyle>
          <a:p>
            <a:r>
              <a:rPr lang="en-AU" noProof="0" dirty="0"/>
              <a:t>Click to add title</a:t>
            </a:r>
          </a:p>
          <a:p>
            <a:pPr lvl="1"/>
            <a:r>
              <a:rPr lang="en-AU" noProof="0" dirty="0"/>
              <a:t>Two</a:t>
            </a:r>
          </a:p>
          <a:p>
            <a:pPr lvl="2"/>
            <a:r>
              <a:rPr lang="en-AU" noProof="0" dirty="0"/>
              <a:t>Three</a:t>
            </a:r>
          </a:p>
          <a:p>
            <a:pPr lvl="8"/>
            <a:r>
              <a:rPr lang="en-AU" noProof="0" dirty="0"/>
              <a:t>four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EA9DB1B-8CB0-4378-A53C-32E64EAAD125}"/>
              </a:ext>
            </a:extLst>
          </p:cNvPr>
          <p:cNvSpPr/>
          <p:nvPr userDrawn="1"/>
        </p:nvSpPr>
        <p:spPr>
          <a:xfrm>
            <a:off x="4874521" y="-1"/>
            <a:ext cx="4278479" cy="6879660"/>
          </a:xfrm>
          <a:custGeom>
            <a:avLst/>
            <a:gdLst>
              <a:gd name="connsiteX0" fmla="*/ 1684339 w 4278479"/>
              <a:gd name="connsiteY0" fmla="*/ 0 h 6879660"/>
              <a:gd name="connsiteX1" fmla="*/ 4278479 w 4278479"/>
              <a:gd name="connsiteY1" fmla="*/ 0 h 6879660"/>
              <a:gd name="connsiteX2" fmla="*/ 4278479 w 4278479"/>
              <a:gd name="connsiteY2" fmla="*/ 6879660 h 6879660"/>
              <a:gd name="connsiteX3" fmla="*/ 1684339 w 4278479"/>
              <a:gd name="connsiteY3" fmla="*/ 6879660 h 6879660"/>
              <a:gd name="connsiteX4" fmla="*/ 0 w 4278479"/>
              <a:gd name="connsiteY4" fmla="*/ 6437231 h 687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8479" h="6879660">
                <a:moveTo>
                  <a:pt x="1684339" y="0"/>
                </a:moveTo>
                <a:lnTo>
                  <a:pt x="4278479" y="0"/>
                </a:lnTo>
                <a:lnTo>
                  <a:pt x="4278479" y="6879660"/>
                </a:lnTo>
                <a:lnTo>
                  <a:pt x="1684339" y="6879660"/>
                </a:lnTo>
                <a:lnTo>
                  <a:pt x="0" y="6437231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39968" t="-3581" r="-35868" b="-88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sz="1800"/>
          </a:p>
        </p:txBody>
      </p:sp>
      <p:sp>
        <p:nvSpPr>
          <p:cNvPr id="67" name="Text Placeholder 140">
            <a:extLst>
              <a:ext uri="{FF2B5EF4-FFF2-40B4-BE49-F238E27FC236}">
                <a16:creationId xmlns:a16="http://schemas.microsoft.com/office/drawing/2014/main" id="{2FB12A17-A4AD-40AD-A8A2-2F1F24F192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475" y="5394944"/>
            <a:ext cx="3579152" cy="707231"/>
          </a:xfrm>
          <a:prstGeom prst="rect">
            <a:avLst/>
          </a:prstGeom>
        </p:spPr>
        <p:txBody>
          <a:bodyPr>
            <a:normAutofit/>
          </a:bodyPr>
          <a:lstStyle>
            <a:lvl1pPr rtl="0">
              <a:spcBef>
                <a:spcPts val="0"/>
              </a:spcBef>
              <a:spcAft>
                <a:spcPts val="600"/>
              </a:spcAft>
              <a:defRPr sz="1600" b="1">
                <a:solidFill>
                  <a:schemeClr val="tx2"/>
                </a:solidFill>
              </a:defRPr>
            </a:lvl1pPr>
            <a:lvl2pPr marL="0" indent="0" rtl="0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2pPr>
            <a:lvl3pPr marL="0" indent="0" rtl="0">
              <a:spcBef>
                <a:spcPts val="0"/>
              </a:spcBef>
              <a:buNone/>
              <a:defRPr sz="1600" b="0">
                <a:solidFill>
                  <a:schemeClr val="tx2"/>
                </a:solidFill>
              </a:defRPr>
            </a:lvl3pPr>
            <a:lvl4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4pPr>
            <a:lvl5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5pPr>
            <a:lvl6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6pPr>
            <a:lvl7pPr rtl="0">
              <a:spcBef>
                <a:spcPts val="0"/>
              </a:spcBef>
              <a:defRPr sz="1600" b="0">
                <a:solidFill>
                  <a:schemeClr val="tx2"/>
                </a:solidFill>
              </a:defRPr>
            </a:lvl7pPr>
            <a:lvl8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8pPr>
            <a:lvl9pPr rtl="0">
              <a:spcBef>
                <a:spcPts val="0"/>
              </a:spcBef>
              <a:defRPr sz="16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Click to add Identifier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69" name="Text Placeholder 135">
            <a:extLst>
              <a:ext uri="{FF2B5EF4-FFF2-40B4-BE49-F238E27FC236}">
                <a16:creationId xmlns:a16="http://schemas.microsoft.com/office/drawing/2014/main" id="{7EBDF707-7652-4E10-801E-3F9BED873B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247" y="5338960"/>
            <a:ext cx="216000" cy="1080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rtl="0">
              <a:defRPr sz="200">
                <a:solidFill>
                  <a:schemeClr val="accent2">
                    <a:alpha val="0"/>
                  </a:schemeClr>
                </a:solidFill>
              </a:defRPr>
            </a:lvl1pPr>
            <a:lvl2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2pPr>
            <a:lvl3pPr marL="0" indent="0" rtl="0">
              <a:defRPr sz="200">
                <a:solidFill>
                  <a:schemeClr val="accent2">
                    <a:alpha val="0"/>
                  </a:schemeClr>
                </a:solidFill>
              </a:defRPr>
            </a:lvl3pPr>
            <a:lvl4pPr rtl="0">
              <a:defRPr sz="200">
                <a:solidFill>
                  <a:schemeClr val="accent2">
                    <a:alpha val="0"/>
                  </a:schemeClr>
                </a:solidFill>
              </a:defRPr>
            </a:lvl4pPr>
            <a:lvl5pPr rtl="0">
              <a:defRPr sz="200">
                <a:solidFill>
                  <a:schemeClr val="tx2">
                    <a:alpha val="0"/>
                  </a:schemeClr>
                </a:solidFill>
              </a:defRPr>
            </a:lvl5pPr>
            <a:lvl6pPr rtl="0">
              <a:defRPr sz="200">
                <a:solidFill>
                  <a:schemeClr val="tx2">
                    <a:alpha val="0"/>
                  </a:schemeClr>
                </a:solidFill>
              </a:defRPr>
            </a:lvl6pPr>
            <a:lvl7pPr rtl="0">
              <a:defRPr sz="200">
                <a:solidFill>
                  <a:schemeClr val="tx2">
                    <a:alpha val="0"/>
                  </a:schemeClr>
                </a:solidFill>
              </a:defRPr>
            </a:lvl7pPr>
            <a:lvl8pPr rtl="0">
              <a:defRPr sz="200">
                <a:solidFill>
                  <a:schemeClr val="tx2">
                    <a:alpha val="0"/>
                  </a:schemeClr>
                </a:solidFill>
              </a:defRPr>
            </a:lvl8pPr>
            <a:lvl9pPr rtl="0">
              <a:defRPr sz="200">
                <a:solidFill>
                  <a:schemeClr val="tx2">
                    <a:alpha val="0"/>
                  </a:schemeClr>
                </a:solidFill>
              </a:defRPr>
            </a:lvl9pPr>
          </a:lstStyle>
          <a:p>
            <a:pPr lvl="0"/>
            <a:r>
              <a:rPr lang="en-AU" noProof="0" dirty="0"/>
              <a:t>    1</a:t>
            </a:r>
          </a:p>
          <a:p>
            <a:pPr lvl="1"/>
            <a:r>
              <a:rPr lang="en-AU" noProof="0" dirty="0"/>
              <a:t>2</a:t>
            </a:r>
          </a:p>
          <a:p>
            <a:pPr lvl="2"/>
            <a:r>
              <a:rPr lang="en-AU" noProof="0" dirty="0"/>
              <a:t>3</a:t>
            </a:r>
          </a:p>
          <a:p>
            <a:pPr lvl="3"/>
            <a:r>
              <a:rPr lang="en-AU" noProof="0" dirty="0"/>
              <a:t>4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   </a:t>
            </a:r>
          </a:p>
        </p:txBody>
      </p:sp>
      <p:grpSp>
        <p:nvGrpSpPr>
          <p:cNvPr id="191" name="Group 4">
            <a:extLst>
              <a:ext uri="{FF2B5EF4-FFF2-40B4-BE49-F238E27FC236}">
                <a16:creationId xmlns:a16="http://schemas.microsoft.com/office/drawing/2014/main" id="{5DFAC49E-5048-4C0B-88AF-DD341BCA55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7255" y="616633"/>
            <a:ext cx="1440000" cy="1443689"/>
            <a:chOff x="2864" y="1181"/>
            <a:chExt cx="1952" cy="1957"/>
          </a:xfrm>
        </p:grpSpPr>
        <p:sp>
          <p:nvSpPr>
            <p:cNvPr id="192" name="AutoShape 3">
              <a:extLst>
                <a:ext uri="{FF2B5EF4-FFF2-40B4-BE49-F238E27FC236}">
                  <a16:creationId xmlns:a16="http://schemas.microsoft.com/office/drawing/2014/main" id="{36938D2C-A88E-45C1-9F08-0E3E62A8CA0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3" name="Rectangle 5">
              <a:extLst>
                <a:ext uri="{FF2B5EF4-FFF2-40B4-BE49-F238E27FC236}">
                  <a16:creationId xmlns:a16="http://schemas.microsoft.com/office/drawing/2014/main" id="{490436ED-FCB6-419C-962E-33912A42EB9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F15878F4-9F1F-432C-A2EF-CB4605D1ED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5" name="Freeform 7">
              <a:extLst>
                <a:ext uri="{FF2B5EF4-FFF2-40B4-BE49-F238E27FC236}">
                  <a16:creationId xmlns:a16="http://schemas.microsoft.com/office/drawing/2014/main" id="{E256C9E3-C069-4FAA-851D-5BAEEB9517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6" name="Freeform 8">
              <a:extLst>
                <a:ext uri="{FF2B5EF4-FFF2-40B4-BE49-F238E27FC236}">
                  <a16:creationId xmlns:a16="http://schemas.microsoft.com/office/drawing/2014/main" id="{4BFC8DFA-AB97-4085-B99D-B18B9D197F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78F3C667-0955-4F9A-B5D0-847ED332E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8" name="Freeform 10">
              <a:extLst>
                <a:ext uri="{FF2B5EF4-FFF2-40B4-BE49-F238E27FC236}">
                  <a16:creationId xmlns:a16="http://schemas.microsoft.com/office/drawing/2014/main" id="{A9A1468F-693C-4929-B8E6-2BF1446EE8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178C2234-E03F-416A-A115-2FACCCF4BF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DE406D96-5039-41A1-91DD-04F0628AB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51F8B561-ECA2-4E88-ACA2-5792D3DCFE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DEFCC964-DAFD-4E8D-8C43-2A23F5E6D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3" name="Freeform 15">
              <a:extLst>
                <a:ext uri="{FF2B5EF4-FFF2-40B4-BE49-F238E27FC236}">
                  <a16:creationId xmlns:a16="http://schemas.microsoft.com/office/drawing/2014/main" id="{05E8167C-AA9B-4896-80A6-1FC6786FCF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D03D6B3D-0318-40D3-A176-5910C6690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5" name="Freeform 17">
              <a:extLst>
                <a:ext uri="{FF2B5EF4-FFF2-40B4-BE49-F238E27FC236}">
                  <a16:creationId xmlns:a16="http://schemas.microsoft.com/office/drawing/2014/main" id="{AACF9537-1DEF-403C-97A0-EE4B45B7E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6" name="Freeform 18">
              <a:extLst>
                <a:ext uri="{FF2B5EF4-FFF2-40B4-BE49-F238E27FC236}">
                  <a16:creationId xmlns:a16="http://schemas.microsoft.com/office/drawing/2014/main" id="{89A45424-E1B7-49D7-975E-830652085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7" name="Freeform 19">
              <a:extLst>
                <a:ext uri="{FF2B5EF4-FFF2-40B4-BE49-F238E27FC236}">
                  <a16:creationId xmlns:a16="http://schemas.microsoft.com/office/drawing/2014/main" id="{3018281A-C7ED-4ADD-A578-28052AF36B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8" name="Freeform 20">
              <a:extLst>
                <a:ext uri="{FF2B5EF4-FFF2-40B4-BE49-F238E27FC236}">
                  <a16:creationId xmlns:a16="http://schemas.microsoft.com/office/drawing/2014/main" id="{B6FEFCD4-D727-4144-8977-D39469A29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09" name="Rectangle 21">
              <a:extLst>
                <a:ext uri="{FF2B5EF4-FFF2-40B4-BE49-F238E27FC236}">
                  <a16:creationId xmlns:a16="http://schemas.microsoft.com/office/drawing/2014/main" id="{ED2FA614-E2EF-45AB-BE32-D8B4A8AF4C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0" name="Freeform 22">
              <a:extLst>
                <a:ext uri="{FF2B5EF4-FFF2-40B4-BE49-F238E27FC236}">
                  <a16:creationId xmlns:a16="http://schemas.microsoft.com/office/drawing/2014/main" id="{43F923DF-6857-4DC0-A4F5-4530BAA97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1" name="Freeform 23">
              <a:extLst>
                <a:ext uri="{FF2B5EF4-FFF2-40B4-BE49-F238E27FC236}">
                  <a16:creationId xmlns:a16="http://schemas.microsoft.com/office/drawing/2014/main" id="{71885505-8C6D-4564-ADBA-0D303ACAA0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2" name="Freeform 24">
              <a:extLst>
                <a:ext uri="{FF2B5EF4-FFF2-40B4-BE49-F238E27FC236}">
                  <a16:creationId xmlns:a16="http://schemas.microsoft.com/office/drawing/2014/main" id="{491016D9-826E-47A6-92EB-A1F4535281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3" name="Freeform 25">
              <a:extLst>
                <a:ext uri="{FF2B5EF4-FFF2-40B4-BE49-F238E27FC236}">
                  <a16:creationId xmlns:a16="http://schemas.microsoft.com/office/drawing/2014/main" id="{0A17652A-ED27-481A-9B1A-CD4CCC0C10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4" name="Freeform 26">
              <a:extLst>
                <a:ext uri="{FF2B5EF4-FFF2-40B4-BE49-F238E27FC236}">
                  <a16:creationId xmlns:a16="http://schemas.microsoft.com/office/drawing/2014/main" id="{9D3E490E-085C-4E41-B756-C18B8144B6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5" name="Freeform 27">
              <a:extLst>
                <a:ext uri="{FF2B5EF4-FFF2-40B4-BE49-F238E27FC236}">
                  <a16:creationId xmlns:a16="http://schemas.microsoft.com/office/drawing/2014/main" id="{3C668612-58DA-49A9-B050-F4280AEFF5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6" name="Freeform 28">
              <a:extLst>
                <a:ext uri="{FF2B5EF4-FFF2-40B4-BE49-F238E27FC236}">
                  <a16:creationId xmlns:a16="http://schemas.microsoft.com/office/drawing/2014/main" id="{362F009E-7AC0-4A6B-BD98-F460050941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D69EBE05-8C44-4D39-8C8D-838701357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1D2F7F1A-62EF-4C8E-8220-7FB75F92C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C3C5A647-215D-4345-B2A6-AEEAD36D13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30CBB252-BDD8-4B2B-A205-6934B2C259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1" name="Freeform 34">
              <a:extLst>
                <a:ext uri="{FF2B5EF4-FFF2-40B4-BE49-F238E27FC236}">
                  <a16:creationId xmlns:a16="http://schemas.microsoft.com/office/drawing/2014/main" id="{C55DAC15-5E94-4BC5-B239-99503C31B2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2" name="Freeform 35">
              <a:extLst>
                <a:ext uri="{FF2B5EF4-FFF2-40B4-BE49-F238E27FC236}">
                  <a16:creationId xmlns:a16="http://schemas.microsoft.com/office/drawing/2014/main" id="{EF4C43B0-7AFE-41E2-A0F8-71618456C3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3" name="Freeform 36">
              <a:extLst>
                <a:ext uri="{FF2B5EF4-FFF2-40B4-BE49-F238E27FC236}">
                  <a16:creationId xmlns:a16="http://schemas.microsoft.com/office/drawing/2014/main" id="{DFC61C10-2D0A-468C-AC29-A8107CC12A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4" name="Freeform 37">
              <a:extLst>
                <a:ext uri="{FF2B5EF4-FFF2-40B4-BE49-F238E27FC236}">
                  <a16:creationId xmlns:a16="http://schemas.microsoft.com/office/drawing/2014/main" id="{F4EBCAA3-D3E2-440A-9BB9-5D7EFD2C0A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5" name="Freeform 38">
              <a:extLst>
                <a:ext uri="{FF2B5EF4-FFF2-40B4-BE49-F238E27FC236}">
                  <a16:creationId xmlns:a16="http://schemas.microsoft.com/office/drawing/2014/main" id="{2E530F90-6C4C-4FF6-8D61-347E9001D8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6" name="Freeform 39">
              <a:extLst>
                <a:ext uri="{FF2B5EF4-FFF2-40B4-BE49-F238E27FC236}">
                  <a16:creationId xmlns:a16="http://schemas.microsoft.com/office/drawing/2014/main" id="{1BE986B7-6BE0-49D2-B735-6F508A4D4E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7" name="Freeform 40">
              <a:extLst>
                <a:ext uri="{FF2B5EF4-FFF2-40B4-BE49-F238E27FC236}">
                  <a16:creationId xmlns:a16="http://schemas.microsoft.com/office/drawing/2014/main" id="{9BAECD90-2921-4FA6-A449-20B03FE2E6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8" name="Freeform 41">
              <a:extLst>
                <a:ext uri="{FF2B5EF4-FFF2-40B4-BE49-F238E27FC236}">
                  <a16:creationId xmlns:a16="http://schemas.microsoft.com/office/drawing/2014/main" id="{06BB6C51-8223-40E7-86E2-0E17BA722C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29" name="Freeform 42">
              <a:extLst>
                <a:ext uri="{FF2B5EF4-FFF2-40B4-BE49-F238E27FC236}">
                  <a16:creationId xmlns:a16="http://schemas.microsoft.com/office/drawing/2014/main" id="{617FC346-219A-46EF-ADA1-A01484D18A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0" name="Freeform 43">
              <a:extLst>
                <a:ext uri="{FF2B5EF4-FFF2-40B4-BE49-F238E27FC236}">
                  <a16:creationId xmlns:a16="http://schemas.microsoft.com/office/drawing/2014/main" id="{4B2C93D0-88E2-4F1E-A0BD-9419124AF0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1" name="Freeform 44">
              <a:extLst>
                <a:ext uri="{FF2B5EF4-FFF2-40B4-BE49-F238E27FC236}">
                  <a16:creationId xmlns:a16="http://schemas.microsoft.com/office/drawing/2014/main" id="{626A866A-422E-4AE7-BE15-DE25440B4B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2" name="Freeform 45">
              <a:extLst>
                <a:ext uri="{FF2B5EF4-FFF2-40B4-BE49-F238E27FC236}">
                  <a16:creationId xmlns:a16="http://schemas.microsoft.com/office/drawing/2014/main" id="{3917AD15-FA98-4CF1-8AA3-CD1CF6083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3" name="Freeform 46">
              <a:extLst>
                <a:ext uri="{FF2B5EF4-FFF2-40B4-BE49-F238E27FC236}">
                  <a16:creationId xmlns:a16="http://schemas.microsoft.com/office/drawing/2014/main" id="{EA5E89F9-D1AF-44DB-A4EA-55EF255B1B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4" name="Freeform 47">
              <a:extLst>
                <a:ext uri="{FF2B5EF4-FFF2-40B4-BE49-F238E27FC236}">
                  <a16:creationId xmlns:a16="http://schemas.microsoft.com/office/drawing/2014/main" id="{8017F54E-9460-4018-9E55-ADD36BB447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5" name="Freeform 48">
              <a:extLst>
                <a:ext uri="{FF2B5EF4-FFF2-40B4-BE49-F238E27FC236}">
                  <a16:creationId xmlns:a16="http://schemas.microsoft.com/office/drawing/2014/main" id="{1F33C3F7-3562-4E41-A975-808C8D507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6" name="Freeform 49">
              <a:extLst>
                <a:ext uri="{FF2B5EF4-FFF2-40B4-BE49-F238E27FC236}">
                  <a16:creationId xmlns:a16="http://schemas.microsoft.com/office/drawing/2014/main" id="{B7568CF8-3CAC-432B-8B77-DD6163F492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7" name="Freeform 50">
              <a:extLst>
                <a:ext uri="{FF2B5EF4-FFF2-40B4-BE49-F238E27FC236}">
                  <a16:creationId xmlns:a16="http://schemas.microsoft.com/office/drawing/2014/main" id="{261B6066-467E-4458-8CF0-450EFE2B3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8" name="Freeform 51">
              <a:extLst>
                <a:ext uri="{FF2B5EF4-FFF2-40B4-BE49-F238E27FC236}">
                  <a16:creationId xmlns:a16="http://schemas.microsoft.com/office/drawing/2014/main" id="{7A62EC13-7EC7-464A-8D6B-9898FC150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39" name="Freeform 52">
              <a:extLst>
                <a:ext uri="{FF2B5EF4-FFF2-40B4-BE49-F238E27FC236}">
                  <a16:creationId xmlns:a16="http://schemas.microsoft.com/office/drawing/2014/main" id="{6696FA61-DF02-4421-94D4-144DA138B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0" name="Freeform 53">
              <a:extLst>
                <a:ext uri="{FF2B5EF4-FFF2-40B4-BE49-F238E27FC236}">
                  <a16:creationId xmlns:a16="http://schemas.microsoft.com/office/drawing/2014/main" id="{A8EB1E8E-4C9A-4A2B-9D60-7A0B604C9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1" name="Freeform 54">
              <a:extLst>
                <a:ext uri="{FF2B5EF4-FFF2-40B4-BE49-F238E27FC236}">
                  <a16:creationId xmlns:a16="http://schemas.microsoft.com/office/drawing/2014/main" id="{264CF299-FB2B-4C4C-8B11-42787A5CB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2" name="Freeform 55">
              <a:extLst>
                <a:ext uri="{FF2B5EF4-FFF2-40B4-BE49-F238E27FC236}">
                  <a16:creationId xmlns:a16="http://schemas.microsoft.com/office/drawing/2014/main" id="{B98A84E3-E85C-4D82-A625-01B7338017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6">
              <a:extLst>
                <a:ext uri="{FF2B5EF4-FFF2-40B4-BE49-F238E27FC236}">
                  <a16:creationId xmlns:a16="http://schemas.microsoft.com/office/drawing/2014/main" id="{5A73B91B-166D-41EB-8B65-3AA04EC827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7">
              <a:extLst>
                <a:ext uri="{FF2B5EF4-FFF2-40B4-BE49-F238E27FC236}">
                  <a16:creationId xmlns:a16="http://schemas.microsoft.com/office/drawing/2014/main" id="{BC52D3C6-16D3-4049-9A08-46580085B7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58">
              <a:extLst>
                <a:ext uri="{FF2B5EF4-FFF2-40B4-BE49-F238E27FC236}">
                  <a16:creationId xmlns:a16="http://schemas.microsoft.com/office/drawing/2014/main" id="{1D95CF2C-E67C-4838-A0BE-6009E09DE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59">
              <a:extLst>
                <a:ext uri="{FF2B5EF4-FFF2-40B4-BE49-F238E27FC236}">
                  <a16:creationId xmlns:a16="http://schemas.microsoft.com/office/drawing/2014/main" id="{FB978F88-7F4C-4F7C-8B60-98BB8BCFD1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0">
              <a:extLst>
                <a:ext uri="{FF2B5EF4-FFF2-40B4-BE49-F238E27FC236}">
                  <a16:creationId xmlns:a16="http://schemas.microsoft.com/office/drawing/2014/main" id="{1578AB31-52A0-4AC8-BBBA-DB92538575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61">
              <a:extLst>
                <a:ext uri="{FF2B5EF4-FFF2-40B4-BE49-F238E27FC236}">
                  <a16:creationId xmlns:a16="http://schemas.microsoft.com/office/drawing/2014/main" id="{C0F9BCAA-E8E0-4178-9A74-DBD41DBDB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62">
              <a:extLst>
                <a:ext uri="{FF2B5EF4-FFF2-40B4-BE49-F238E27FC236}">
                  <a16:creationId xmlns:a16="http://schemas.microsoft.com/office/drawing/2014/main" id="{04C0ABBF-2627-4D3B-9C29-24E2CAFE6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705647202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27/6/2023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608787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835762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27/6/2023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26E8E32-1124-4E28-AE9D-28437271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97075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8467006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27/6/2023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D70131-8A9F-45A2-829C-77B95B4C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4450937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1" y="1532415"/>
            <a:ext cx="3960698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27/6/2023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35306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AFC1872-F978-40D4-9824-DD6B9FAF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2077674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27/6/2023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1" y="1532415"/>
            <a:ext cx="8467006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B3C3AE-ADB2-463F-8A47-2377BFADE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2169854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27/6/2023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8467006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F3F35B-8833-4658-B15B-0BBE6CCB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8437817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5100" y="1532415"/>
            <a:ext cx="4657171" cy="501658"/>
          </a:xfrm>
        </p:spPr>
        <p:txBody>
          <a:bodyPr numCol="1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Click to add subheading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96872" y="433468"/>
            <a:ext cx="3513658" cy="5739039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545" t="-2787" r="-25545" b="-2787"/>
            </a:stretch>
          </a:blip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image of presenter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0ED71-D102-4A47-8D49-527E513DAA1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4EEBE-3DFE-49C7-A0BD-46E115FF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3708699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98932BD7-61AF-420A-BA2C-AD9B8BFD2DBD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433469" y="2124868"/>
            <a:ext cx="4548801" cy="404763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AU" dirty="0"/>
              <a:t>Click icon to add video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5E574-CA08-4668-A9B3-DEFFE905F13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27/6/2023</a:t>
            </a:fld>
            <a:endParaRPr lang="en-AU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56FD19-D4EB-431D-A80A-C246DECC2F4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7188021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2293B1-CA6A-4F4E-91FF-99F08DA214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1" y="433469"/>
            <a:ext cx="3513658" cy="573903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5C923-130F-4CE2-B289-D278C82314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DFD48-D9BF-48B3-A9D7-3C6A3A54274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27/6/2023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33ED0-B8F5-4C9F-94E0-EB548ED1BC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EED350-32B7-42B0-BB65-38963656C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ED11DE4-BDCC-4B04-83DD-F899847101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514338589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7CC0-017F-45FE-92AB-638C82778A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1F29DD1-6FAA-4BEE-B43A-B8999F1B41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2" y="433470"/>
            <a:ext cx="3513658" cy="2780502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3687504-E455-4F46-8F9B-4AE440FBD9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4FE603-7A7F-4556-8741-3C4C015FAE3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27/6/2023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C821A-4A74-4340-B6D8-28417BF9AF3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9238B4B-DD03-4F25-95D1-5D5174C7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F1C1AD6-57FB-4A99-90C9-99E6319854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44667514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A04E8-A36A-4835-AEDD-DEE7F9EE0FA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DEF6447-519D-45F9-9773-AF61F817C9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91B416-FB90-4940-BDFE-C255C40BD7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8"/>
            <a:ext cx="3513658" cy="277793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F5584CB-3A4B-4BB0-A57B-9DF2D78264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69"/>
            <a:ext cx="1592913" cy="278050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F4CFB-94EB-4F60-8154-AAA3865FB97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27/6/2023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36573-7F8A-4B25-A79D-864DF56FF42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D1623E0-2588-463F-8531-2F3DD1832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857E19-65F3-46A2-914C-544211AA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4687787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9F30-B44D-43F1-B0D5-603E1F271B81}"/>
              </a:ext>
            </a:extLst>
          </p:cNvPr>
          <p:cNvSpPr/>
          <p:nvPr userDrawn="1"/>
        </p:nvSpPr>
        <p:spPr>
          <a:xfrm>
            <a:off x="8129662" y="101089"/>
            <a:ext cx="933929" cy="1364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5649-0B68-4930-83FB-57F77194067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921B241-7BAA-4A6B-9633-2A61DDF2AA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6870" y="433469"/>
            <a:ext cx="1755000" cy="277793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34FC4E2F-3482-475A-BFAF-CE73E835F8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96872" y="3394577"/>
            <a:ext cx="3513658" cy="277535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96862FE-122B-4B7A-9AD2-26E3DE53E83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17616" y="433477"/>
            <a:ext cx="1592913" cy="1322423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8E853F41-2336-49B8-B29E-BB38CE8386A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7616" y="1939078"/>
            <a:ext cx="1592913" cy="127232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1651A0-3447-440B-BA41-DE79B796195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5C1EA3C-26E9-4B87-838B-C7B127160328}" type="datetime1">
              <a:rPr lang="en-AU" noProof="0" smtClean="0"/>
              <a:t>27/6/2023</a:t>
            </a:fld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9881C-B273-486B-BCC6-37E5F3DF9E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353FBE8-4A9D-44AD-97E6-79C7C0129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1" y="1532415"/>
            <a:ext cx="4655699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1496A29-E647-41E5-B218-AE726B75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3704913" cy="8873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289592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B7B2F44-A34E-4BDB-8326-B94F549DC7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471" y="433473"/>
            <a:ext cx="8277066" cy="5991061"/>
          </a:xfrm>
          <a:solidFill>
            <a:schemeClr val="bg1">
              <a:lumMod val="85000"/>
            </a:schemeClr>
          </a:solidFill>
        </p:spPr>
        <p:txBody>
          <a:bodyPr lIns="936000" tIns="180000" rIns="180000" bIns="180000">
            <a:normAutofit/>
          </a:bodyPr>
          <a:lstStyle>
            <a:lvl1pPr algn="l" rtl="0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8" name="Text Placeholder 135">
            <a:extLst>
              <a:ext uri="{FF2B5EF4-FFF2-40B4-BE49-F238E27FC236}">
                <a16:creationId xmlns:a16="http://schemas.microsoft.com/office/drawing/2014/main" id="{E20295C6-A408-4E4E-8D9C-C68C7FB5D22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433470" y="433470"/>
            <a:ext cx="720000" cy="720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00">
                <a:solidFill>
                  <a:schemeClr val="tx2"/>
                </a:solidFill>
              </a:defRPr>
            </a:lvl1pPr>
            <a:lvl2pPr marL="0" indent="0">
              <a:defRPr sz="200">
                <a:solidFill>
                  <a:schemeClr val="tx2"/>
                </a:solidFill>
              </a:defRPr>
            </a:lvl2pPr>
            <a:lvl3pPr marL="0" indent="0">
              <a:defRPr sz="200">
                <a:solidFill>
                  <a:schemeClr val="tx2"/>
                </a:solidFill>
              </a:defRPr>
            </a:lvl3pPr>
            <a:lvl4pPr>
              <a:defRPr sz="200">
                <a:solidFill>
                  <a:schemeClr val="tx2"/>
                </a:solidFill>
              </a:defRPr>
            </a:lvl4pPr>
            <a:lvl5pPr>
              <a:defRPr sz="200">
                <a:solidFill>
                  <a:schemeClr val="tx2"/>
                </a:solidFill>
              </a:defRPr>
            </a:lvl5pPr>
            <a:lvl6pPr>
              <a:defRPr sz="200">
                <a:solidFill>
                  <a:schemeClr val="tx2"/>
                </a:solidFill>
              </a:defRPr>
            </a:lvl6pPr>
            <a:lvl7pPr>
              <a:defRPr sz="200">
                <a:solidFill>
                  <a:schemeClr val="tx2"/>
                </a:solidFill>
              </a:defRPr>
            </a:lvl7pPr>
            <a:lvl8pPr>
              <a:defRPr sz="200">
                <a:solidFill>
                  <a:schemeClr val="tx2"/>
                </a:solidFill>
              </a:defRPr>
            </a:lvl8pPr>
            <a:lvl9pPr>
              <a:defRPr sz="2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/>
              <a:t>       </a:t>
            </a:r>
          </a:p>
        </p:txBody>
      </p:sp>
      <p:sp>
        <p:nvSpPr>
          <p:cNvPr id="129" name="Text Placeholder 140">
            <a:extLst>
              <a:ext uri="{FF2B5EF4-FFF2-40B4-BE49-F238E27FC236}">
                <a16:creationId xmlns:a16="http://schemas.microsoft.com/office/drawing/2014/main" id="{74E4AFED-1C0E-4349-B4D8-5619735862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5339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 sz="2000">
                <a:solidFill>
                  <a:schemeClr val="bg1"/>
                </a:solidFill>
              </a:defRPr>
            </a:lvl2pPr>
            <a:lvl3pPr marL="0" indent="0">
              <a:buNone/>
              <a:defRPr sz="20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 b="0">
                <a:solidFill>
                  <a:schemeClr val="bg1"/>
                </a:solidFill>
              </a:defRPr>
            </a:lvl6pPr>
            <a:lvl7pPr>
              <a:defRPr sz="2000" b="0">
                <a:solidFill>
                  <a:schemeClr val="bg1"/>
                </a:solidFill>
              </a:defRPr>
            </a:lvl7pPr>
            <a:lvl8pPr>
              <a:defRPr sz="2000">
                <a:solidFill>
                  <a:schemeClr val="bg1"/>
                </a:solidFill>
              </a:defRPr>
            </a:lvl8pPr>
            <a:lvl9pPr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AU" noProof="0" dirty="0"/>
              <a:t>Use this for dark images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  <p:sp>
        <p:nvSpPr>
          <p:cNvPr id="131" name="Text Placeholder 140">
            <a:extLst>
              <a:ext uri="{FF2B5EF4-FFF2-40B4-BE49-F238E27FC236}">
                <a16:creationId xmlns:a16="http://schemas.microsoft.com/office/drawing/2014/main" id="{3990CB9E-67EF-4DD1-AF68-044AF2AC0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09243" y="2007045"/>
            <a:ext cx="2224340" cy="826466"/>
          </a:xfrm>
        </p:spPr>
        <p:txBody>
          <a:bodyPr/>
          <a:lstStyle>
            <a:lvl1pPr>
              <a:spcBef>
                <a:spcPts val="500"/>
              </a:spcBef>
              <a:defRPr b="1">
                <a:solidFill>
                  <a:schemeClr val="tx2"/>
                </a:solidFill>
              </a:defRPr>
            </a:lvl1pPr>
            <a:lvl2pPr marL="0" indent="0">
              <a:buNone/>
              <a:defRPr sz="2000">
                <a:solidFill>
                  <a:schemeClr val="tx2"/>
                </a:solidFill>
              </a:defRPr>
            </a:lvl2pPr>
            <a:lvl3pPr marL="0" indent="0">
              <a:buNone/>
              <a:defRPr sz="2000" b="0">
                <a:solidFill>
                  <a:schemeClr val="tx2"/>
                </a:solidFill>
              </a:defRPr>
            </a:lvl3pPr>
            <a:lvl4pPr>
              <a:defRPr sz="2000" b="0">
                <a:solidFill>
                  <a:schemeClr val="tx2"/>
                </a:solidFill>
              </a:defRPr>
            </a:lvl4pPr>
            <a:lvl5pPr>
              <a:defRPr sz="2000" b="0">
                <a:solidFill>
                  <a:schemeClr val="tx2"/>
                </a:solidFill>
              </a:defRPr>
            </a:lvl5pPr>
            <a:lvl6pPr>
              <a:defRPr sz="2000" b="0">
                <a:solidFill>
                  <a:schemeClr val="tx2"/>
                </a:solidFill>
              </a:defRPr>
            </a:lvl6pPr>
            <a:lvl7pPr>
              <a:defRPr sz="2000" b="0">
                <a:solidFill>
                  <a:schemeClr val="tx2"/>
                </a:solidFill>
              </a:defRPr>
            </a:lvl7pPr>
            <a:lvl8pPr>
              <a:defRPr sz="2000">
                <a:solidFill>
                  <a:schemeClr val="tx2"/>
                </a:solidFill>
              </a:defRPr>
            </a:lvl8pPr>
            <a:lvl9pPr>
              <a:defRPr sz="2000">
                <a:solidFill>
                  <a:schemeClr val="tx2"/>
                </a:solidFill>
              </a:defRPr>
            </a:lvl9pPr>
          </a:lstStyle>
          <a:p>
            <a:pPr lvl="0"/>
            <a:r>
              <a:rPr lang="en-AU" noProof="0" dirty="0"/>
              <a:t>Use this for light images</a:t>
            </a:r>
            <a:br>
              <a:rPr lang="en-AU" noProof="0" dirty="0"/>
            </a:br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5</a:t>
            </a:r>
          </a:p>
          <a:p>
            <a:pPr lvl="5"/>
            <a:r>
              <a:rPr lang="en-AU" noProof="0" dirty="0"/>
              <a:t>6</a:t>
            </a:r>
          </a:p>
          <a:p>
            <a:pPr lvl="6"/>
            <a:r>
              <a:rPr lang="en-AU" noProof="0" dirty="0"/>
              <a:t>7</a:t>
            </a:r>
          </a:p>
          <a:p>
            <a:pPr lvl="7"/>
            <a:r>
              <a:rPr lang="en-AU" noProof="0" dirty="0"/>
              <a:t>8</a:t>
            </a:r>
          </a:p>
          <a:p>
            <a:pPr lvl="8"/>
            <a:r>
              <a:rPr lang="en-AU" noProof="0" dirty="0"/>
              <a:t>9</a:t>
            </a:r>
          </a:p>
          <a:p>
            <a:pPr lvl="8"/>
            <a:r>
              <a:rPr lang="en-AU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77830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C5FD4-26B4-4C9F-9FC8-80D375B3C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smtClean="0"/>
              <a:t>‹#›</a:t>
            </a:fld>
            <a:endParaRPr lang="en-AU"/>
          </a:p>
        </p:txBody>
      </p:sp>
      <p:sp>
        <p:nvSpPr>
          <p:cNvPr id="64" name="Title 63">
            <a:extLst>
              <a:ext uri="{FF2B5EF4-FFF2-40B4-BE49-F238E27FC236}">
                <a16:creationId xmlns:a16="http://schemas.microsoft.com/office/drawing/2014/main" id="{6588F683-12EB-403B-8215-D3E833481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744" y="395066"/>
            <a:ext cx="7529829" cy="8873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341079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7AD5C-27FE-4927-A5C6-D642B489CA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6570" y="1532415"/>
            <a:ext cx="3960697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B32D-F9FA-4261-B185-C59FA1578162}" type="datetime1">
              <a:rPr lang="en-AU" noProof="0" smtClean="0"/>
              <a:t>27/6/2023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73130-BD65-49F1-9021-B2537853096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43574" y="1532415"/>
            <a:ext cx="4050000" cy="4376944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AU" noProof="0" dirty="0"/>
              <a:t>Click to add text, or click on the relevant icon at the centre of the placeholder to add: Table / Chart / SmartArt / Image / Media. 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9D4E990-62AF-46B4-A31C-611ACC34E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942388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3400A-F88E-43AE-A990-A2146D650ECD}" type="datetime1">
              <a:rPr lang="en-AU" noProof="0" smtClean="0"/>
              <a:t>27/6/2023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570" y="1532415"/>
            <a:ext cx="8467003" cy="4459190"/>
          </a:xfrm>
        </p:spPr>
        <p:txBody>
          <a:bodyPr numCol="2" spcCol="360000"/>
          <a:lstStyle>
            <a:lvl1pPr>
              <a:defRPr/>
            </a:lvl1pPr>
          </a:lstStyle>
          <a:p>
            <a:pPr lvl="0"/>
            <a:r>
              <a:rPr lang="en-AU" noProof="0" dirty="0"/>
              <a:t>There are five type style levels. To access the type styles, click on the text and press the ‘Increase / Decrease List Level’ buttons in the Paragraph section of the Home ribbon.</a:t>
            </a:r>
          </a:p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2D306C-AC12-4BE2-9FF4-865AD119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22036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43E2C-891A-4EFA-B177-79A203A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7AC4-CA73-4AA5-94CF-7FC707DB7435}" type="datetime1">
              <a:rPr lang="en-AU" noProof="0" smtClean="0"/>
              <a:t>27/6/2023</a:t>
            </a:fld>
            <a:endParaRPr lang="en-AU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28311-B38F-4316-93C3-A38E25C4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CB2E-0337-4FDD-956F-BDAC9ED1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‹#›</a:t>
            </a:fld>
            <a:endParaRPr lang="en-AU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D350D-E484-4913-8199-EB8C83FA4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6570" y="1532415"/>
            <a:ext cx="8467003" cy="4459189"/>
          </a:xfrm>
        </p:spPr>
        <p:txBody>
          <a:bodyPr numCol="3" spcCol="36000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F5CCD1-CC6B-4701-871E-0AE3CFE6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12945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7520001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27/6/2023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58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AU" noProof="0" dirty="0"/>
              <a:t>Semester 1,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243" name="Group 4">
            <a:extLst>
              <a:ext uri="{FF2B5EF4-FFF2-40B4-BE49-F238E27FC236}">
                <a16:creationId xmlns:a16="http://schemas.microsoft.com/office/drawing/2014/main" id="{10B109AB-C874-4A80-A1E4-F3A3AC0E449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244" name="AutoShape 3">
              <a:extLst>
                <a:ext uri="{FF2B5EF4-FFF2-40B4-BE49-F238E27FC236}">
                  <a16:creationId xmlns:a16="http://schemas.microsoft.com/office/drawing/2014/main" id="{7EB6AC4B-8B74-448B-AA29-8C83B2CD6BD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Rectangle 5">
              <a:extLst>
                <a:ext uri="{FF2B5EF4-FFF2-40B4-BE49-F238E27FC236}">
                  <a16:creationId xmlns:a16="http://schemas.microsoft.com/office/drawing/2014/main" id="{818B5319-6FEE-4850-89C9-467814391D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">
              <a:extLst>
                <a:ext uri="{FF2B5EF4-FFF2-40B4-BE49-F238E27FC236}">
                  <a16:creationId xmlns:a16="http://schemas.microsoft.com/office/drawing/2014/main" id="{0AF01425-EE43-40DE-957E-6EC99E3880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7">
              <a:extLst>
                <a:ext uri="{FF2B5EF4-FFF2-40B4-BE49-F238E27FC236}">
                  <a16:creationId xmlns:a16="http://schemas.microsoft.com/office/drawing/2014/main" id="{AD36EF20-735B-4B32-97EA-92986DF06D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8" name="Freeform 8">
              <a:extLst>
                <a:ext uri="{FF2B5EF4-FFF2-40B4-BE49-F238E27FC236}">
                  <a16:creationId xmlns:a16="http://schemas.microsoft.com/office/drawing/2014/main" id="{CE12F0BB-70E6-459F-A657-372737764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9" name="Freeform 9">
              <a:extLst>
                <a:ext uri="{FF2B5EF4-FFF2-40B4-BE49-F238E27FC236}">
                  <a16:creationId xmlns:a16="http://schemas.microsoft.com/office/drawing/2014/main" id="{4DEA87C4-A8B0-4BAB-B44D-7553C0C5E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0" name="Freeform 10">
              <a:extLst>
                <a:ext uri="{FF2B5EF4-FFF2-40B4-BE49-F238E27FC236}">
                  <a16:creationId xmlns:a16="http://schemas.microsoft.com/office/drawing/2014/main" id="{3B2109E3-4D96-46F3-80CA-36C469DBA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1" name="Freeform 11">
              <a:extLst>
                <a:ext uri="{FF2B5EF4-FFF2-40B4-BE49-F238E27FC236}">
                  <a16:creationId xmlns:a16="http://schemas.microsoft.com/office/drawing/2014/main" id="{9A65ABD4-2F80-48ED-9586-996B6D4B25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010AD24B-1B5A-4AE2-88DA-B6DA4AE7F6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3" name="Freeform 13">
              <a:extLst>
                <a:ext uri="{FF2B5EF4-FFF2-40B4-BE49-F238E27FC236}">
                  <a16:creationId xmlns:a16="http://schemas.microsoft.com/office/drawing/2014/main" id="{C26A18C3-B362-4583-899A-39A3B1FF6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4" name="Freeform 14">
              <a:extLst>
                <a:ext uri="{FF2B5EF4-FFF2-40B4-BE49-F238E27FC236}">
                  <a16:creationId xmlns:a16="http://schemas.microsoft.com/office/drawing/2014/main" id="{75A20202-BC46-45E6-80A6-208C5A1870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5" name="Freeform 15">
              <a:extLst>
                <a:ext uri="{FF2B5EF4-FFF2-40B4-BE49-F238E27FC236}">
                  <a16:creationId xmlns:a16="http://schemas.microsoft.com/office/drawing/2014/main" id="{084CB548-6EDD-451D-86B2-60E12A8AF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25F8FFA1-05FF-4B87-8A08-8F93112C0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7" name="Freeform 17">
              <a:extLst>
                <a:ext uri="{FF2B5EF4-FFF2-40B4-BE49-F238E27FC236}">
                  <a16:creationId xmlns:a16="http://schemas.microsoft.com/office/drawing/2014/main" id="{9DE83C18-5C9D-456C-BD2F-04E4DC7E82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8" name="Freeform 18">
              <a:extLst>
                <a:ext uri="{FF2B5EF4-FFF2-40B4-BE49-F238E27FC236}">
                  <a16:creationId xmlns:a16="http://schemas.microsoft.com/office/drawing/2014/main" id="{3D9729A0-7431-42D6-B3C0-A50B1F37BD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59" name="Freeform 19">
              <a:extLst>
                <a:ext uri="{FF2B5EF4-FFF2-40B4-BE49-F238E27FC236}">
                  <a16:creationId xmlns:a16="http://schemas.microsoft.com/office/drawing/2014/main" id="{5B283A52-6ECA-44BC-88FB-D25C3551D6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0" name="Freeform 20">
              <a:extLst>
                <a:ext uri="{FF2B5EF4-FFF2-40B4-BE49-F238E27FC236}">
                  <a16:creationId xmlns:a16="http://schemas.microsoft.com/office/drawing/2014/main" id="{E8973538-4017-4AD4-9B9C-8299C4D413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1" name="Rectangle 21">
              <a:extLst>
                <a:ext uri="{FF2B5EF4-FFF2-40B4-BE49-F238E27FC236}">
                  <a16:creationId xmlns:a16="http://schemas.microsoft.com/office/drawing/2014/main" id="{ED45594E-FE63-4B02-8BFE-F27623E0059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2" name="Freeform 22">
              <a:extLst>
                <a:ext uri="{FF2B5EF4-FFF2-40B4-BE49-F238E27FC236}">
                  <a16:creationId xmlns:a16="http://schemas.microsoft.com/office/drawing/2014/main" id="{032C4DC5-4FC3-4CD6-A5F9-D68CB605F2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3" name="Freeform 23">
              <a:extLst>
                <a:ext uri="{FF2B5EF4-FFF2-40B4-BE49-F238E27FC236}">
                  <a16:creationId xmlns:a16="http://schemas.microsoft.com/office/drawing/2014/main" id="{FA4D9B53-5E07-4261-9BCE-D261EA4D5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4" name="Freeform 24">
              <a:extLst>
                <a:ext uri="{FF2B5EF4-FFF2-40B4-BE49-F238E27FC236}">
                  <a16:creationId xmlns:a16="http://schemas.microsoft.com/office/drawing/2014/main" id="{41D3032E-CDEE-4628-97B5-20B5ED1619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5" name="Freeform 25">
              <a:extLst>
                <a:ext uri="{FF2B5EF4-FFF2-40B4-BE49-F238E27FC236}">
                  <a16:creationId xmlns:a16="http://schemas.microsoft.com/office/drawing/2014/main" id="{96C04E23-D084-4BA4-8698-55662D0C4A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6" name="Freeform 26">
              <a:extLst>
                <a:ext uri="{FF2B5EF4-FFF2-40B4-BE49-F238E27FC236}">
                  <a16:creationId xmlns:a16="http://schemas.microsoft.com/office/drawing/2014/main" id="{2E873FF8-C701-4848-BB75-53E79F3F26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7" name="Freeform 27">
              <a:extLst>
                <a:ext uri="{FF2B5EF4-FFF2-40B4-BE49-F238E27FC236}">
                  <a16:creationId xmlns:a16="http://schemas.microsoft.com/office/drawing/2014/main" id="{99D61FDE-A0E9-4023-A115-06F59761A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8" name="Freeform 28">
              <a:extLst>
                <a:ext uri="{FF2B5EF4-FFF2-40B4-BE49-F238E27FC236}">
                  <a16:creationId xmlns:a16="http://schemas.microsoft.com/office/drawing/2014/main" id="{264E625C-71BF-42C5-8F97-A4540F0AEC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69" name="Freeform 29">
              <a:extLst>
                <a:ext uri="{FF2B5EF4-FFF2-40B4-BE49-F238E27FC236}">
                  <a16:creationId xmlns:a16="http://schemas.microsoft.com/office/drawing/2014/main" id="{7032F3D2-21E2-47FC-8661-70B84BBBF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0" name="Freeform 30">
              <a:extLst>
                <a:ext uri="{FF2B5EF4-FFF2-40B4-BE49-F238E27FC236}">
                  <a16:creationId xmlns:a16="http://schemas.microsoft.com/office/drawing/2014/main" id="{1329B72A-6B21-4D5F-849C-463F7424A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1" name="Freeform 31">
              <a:extLst>
                <a:ext uri="{FF2B5EF4-FFF2-40B4-BE49-F238E27FC236}">
                  <a16:creationId xmlns:a16="http://schemas.microsoft.com/office/drawing/2014/main" id="{0BC9B370-A036-4F47-80FB-6E5BAD85E5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2" name="Freeform 32">
              <a:extLst>
                <a:ext uri="{FF2B5EF4-FFF2-40B4-BE49-F238E27FC236}">
                  <a16:creationId xmlns:a16="http://schemas.microsoft.com/office/drawing/2014/main" id="{C0A6B761-41BA-40A1-8CBC-713E93EC6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3" name="Freeform 34">
              <a:extLst>
                <a:ext uri="{FF2B5EF4-FFF2-40B4-BE49-F238E27FC236}">
                  <a16:creationId xmlns:a16="http://schemas.microsoft.com/office/drawing/2014/main" id="{B0EA4F54-49D3-4BD7-B0DF-92223FBC5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4" name="Freeform 35">
              <a:extLst>
                <a:ext uri="{FF2B5EF4-FFF2-40B4-BE49-F238E27FC236}">
                  <a16:creationId xmlns:a16="http://schemas.microsoft.com/office/drawing/2014/main" id="{FA09D9E7-91C1-4546-AB1F-C5CC560A06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5" name="Freeform 36">
              <a:extLst>
                <a:ext uri="{FF2B5EF4-FFF2-40B4-BE49-F238E27FC236}">
                  <a16:creationId xmlns:a16="http://schemas.microsoft.com/office/drawing/2014/main" id="{3ED3064C-75FA-468D-8D31-882F4D58B4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6" name="Freeform 37">
              <a:extLst>
                <a:ext uri="{FF2B5EF4-FFF2-40B4-BE49-F238E27FC236}">
                  <a16:creationId xmlns:a16="http://schemas.microsoft.com/office/drawing/2014/main" id="{68D220D6-C7AF-4B65-9BFC-883493F4D4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7" name="Freeform 38">
              <a:extLst>
                <a:ext uri="{FF2B5EF4-FFF2-40B4-BE49-F238E27FC236}">
                  <a16:creationId xmlns:a16="http://schemas.microsoft.com/office/drawing/2014/main" id="{E1290535-1314-49DF-9ABD-15513857C2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8" name="Freeform 39">
              <a:extLst>
                <a:ext uri="{FF2B5EF4-FFF2-40B4-BE49-F238E27FC236}">
                  <a16:creationId xmlns:a16="http://schemas.microsoft.com/office/drawing/2014/main" id="{AADFF7CD-8DC0-442C-82DD-99F07411D4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79" name="Freeform 40">
              <a:extLst>
                <a:ext uri="{FF2B5EF4-FFF2-40B4-BE49-F238E27FC236}">
                  <a16:creationId xmlns:a16="http://schemas.microsoft.com/office/drawing/2014/main" id="{C98D974F-651C-4B46-9D6B-C869F97AAF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0" name="Freeform 41">
              <a:extLst>
                <a:ext uri="{FF2B5EF4-FFF2-40B4-BE49-F238E27FC236}">
                  <a16:creationId xmlns:a16="http://schemas.microsoft.com/office/drawing/2014/main" id="{F18AA89E-6D2F-49E9-AAB7-33D81C26A7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1" name="Freeform 42">
              <a:extLst>
                <a:ext uri="{FF2B5EF4-FFF2-40B4-BE49-F238E27FC236}">
                  <a16:creationId xmlns:a16="http://schemas.microsoft.com/office/drawing/2014/main" id="{643C4C7B-D3E8-400B-B938-BAC36EDF5E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2" name="Freeform 43">
              <a:extLst>
                <a:ext uri="{FF2B5EF4-FFF2-40B4-BE49-F238E27FC236}">
                  <a16:creationId xmlns:a16="http://schemas.microsoft.com/office/drawing/2014/main" id="{39A39533-D4A2-4BBA-9B85-AABE37AF61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3" name="Freeform 44">
              <a:extLst>
                <a:ext uri="{FF2B5EF4-FFF2-40B4-BE49-F238E27FC236}">
                  <a16:creationId xmlns:a16="http://schemas.microsoft.com/office/drawing/2014/main" id="{336FF3A4-2A83-46B0-BAED-601F83C6A9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4" name="Freeform 45">
              <a:extLst>
                <a:ext uri="{FF2B5EF4-FFF2-40B4-BE49-F238E27FC236}">
                  <a16:creationId xmlns:a16="http://schemas.microsoft.com/office/drawing/2014/main" id="{5F03CB4B-F373-47A8-9A9D-149CBC4509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5" name="Freeform 46">
              <a:extLst>
                <a:ext uri="{FF2B5EF4-FFF2-40B4-BE49-F238E27FC236}">
                  <a16:creationId xmlns:a16="http://schemas.microsoft.com/office/drawing/2014/main" id="{9AF231D7-96BB-4A58-98A9-9C38F6EBCA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6" name="Freeform 47">
              <a:extLst>
                <a:ext uri="{FF2B5EF4-FFF2-40B4-BE49-F238E27FC236}">
                  <a16:creationId xmlns:a16="http://schemas.microsoft.com/office/drawing/2014/main" id="{9699CB94-9797-4630-B9B1-00E1053B78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7" name="Freeform 48">
              <a:extLst>
                <a:ext uri="{FF2B5EF4-FFF2-40B4-BE49-F238E27FC236}">
                  <a16:creationId xmlns:a16="http://schemas.microsoft.com/office/drawing/2014/main" id="{532904E0-BD95-47FE-8467-AFAEFC6AAB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8" name="Freeform 49">
              <a:extLst>
                <a:ext uri="{FF2B5EF4-FFF2-40B4-BE49-F238E27FC236}">
                  <a16:creationId xmlns:a16="http://schemas.microsoft.com/office/drawing/2014/main" id="{EE067328-8325-4EDC-9B0E-249D98AF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89" name="Freeform 50">
              <a:extLst>
                <a:ext uri="{FF2B5EF4-FFF2-40B4-BE49-F238E27FC236}">
                  <a16:creationId xmlns:a16="http://schemas.microsoft.com/office/drawing/2014/main" id="{FE6D58E0-3CBC-4EF2-8602-1F1443409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0" name="Freeform 51">
              <a:extLst>
                <a:ext uri="{FF2B5EF4-FFF2-40B4-BE49-F238E27FC236}">
                  <a16:creationId xmlns:a16="http://schemas.microsoft.com/office/drawing/2014/main" id="{A540C51A-ADC8-4601-B5AA-A99D0DAC90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1" name="Freeform 52">
              <a:extLst>
                <a:ext uri="{FF2B5EF4-FFF2-40B4-BE49-F238E27FC236}">
                  <a16:creationId xmlns:a16="http://schemas.microsoft.com/office/drawing/2014/main" id="{D00811B7-7E43-45EA-8E0E-370C388D72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2" name="Freeform 53">
              <a:extLst>
                <a:ext uri="{FF2B5EF4-FFF2-40B4-BE49-F238E27FC236}">
                  <a16:creationId xmlns:a16="http://schemas.microsoft.com/office/drawing/2014/main" id="{1D818141-D0FA-4D72-B8AD-78E6BCBDF3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3" name="Freeform 54">
              <a:extLst>
                <a:ext uri="{FF2B5EF4-FFF2-40B4-BE49-F238E27FC236}">
                  <a16:creationId xmlns:a16="http://schemas.microsoft.com/office/drawing/2014/main" id="{56C15302-16A9-421B-ABD2-0E2AE03A1A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4" name="Freeform 55">
              <a:extLst>
                <a:ext uri="{FF2B5EF4-FFF2-40B4-BE49-F238E27FC236}">
                  <a16:creationId xmlns:a16="http://schemas.microsoft.com/office/drawing/2014/main" id="{3B36BC11-8A39-4060-89B3-3F68F20F51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5" name="Freeform 56">
              <a:extLst>
                <a:ext uri="{FF2B5EF4-FFF2-40B4-BE49-F238E27FC236}">
                  <a16:creationId xmlns:a16="http://schemas.microsoft.com/office/drawing/2014/main" id="{9A604842-442A-4AC7-8CF8-AF3B6C0A76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6" name="Freeform 57">
              <a:extLst>
                <a:ext uri="{FF2B5EF4-FFF2-40B4-BE49-F238E27FC236}">
                  <a16:creationId xmlns:a16="http://schemas.microsoft.com/office/drawing/2014/main" id="{8E5AF6BD-F9F0-4306-BE6A-01192D38ED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7" name="Freeform 58">
              <a:extLst>
                <a:ext uri="{FF2B5EF4-FFF2-40B4-BE49-F238E27FC236}">
                  <a16:creationId xmlns:a16="http://schemas.microsoft.com/office/drawing/2014/main" id="{AA64BF41-A39C-4080-9E34-4C723236C4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8" name="Freeform 59">
              <a:extLst>
                <a:ext uri="{FF2B5EF4-FFF2-40B4-BE49-F238E27FC236}">
                  <a16:creationId xmlns:a16="http://schemas.microsoft.com/office/drawing/2014/main" id="{B675F4D5-7A6D-4C8E-A9F0-360004B5E9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99" name="Freeform 60">
              <a:extLst>
                <a:ext uri="{FF2B5EF4-FFF2-40B4-BE49-F238E27FC236}">
                  <a16:creationId xmlns:a16="http://schemas.microsoft.com/office/drawing/2014/main" id="{85DEC662-1A2A-4AEA-8E4F-D3E1AD9E42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0" name="Freeform 61">
              <a:extLst>
                <a:ext uri="{FF2B5EF4-FFF2-40B4-BE49-F238E27FC236}">
                  <a16:creationId xmlns:a16="http://schemas.microsoft.com/office/drawing/2014/main" id="{0C30D195-16A6-4BE4-9295-10800D45BF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301" name="Freeform 62">
              <a:extLst>
                <a:ext uri="{FF2B5EF4-FFF2-40B4-BE49-F238E27FC236}">
                  <a16:creationId xmlns:a16="http://schemas.microsoft.com/office/drawing/2014/main" id="{F58BE6EC-96DF-47C7-977F-435A400B2D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  <p:sp>
        <p:nvSpPr>
          <p:cNvPr id="66" name="Text Box 23">
            <a:extLst>
              <a:ext uri="{FF2B5EF4-FFF2-40B4-BE49-F238E27FC236}">
                <a16:creationId xmlns:a16="http://schemas.microsoft.com/office/drawing/2014/main" id="{6A18DB8A-AA93-0C46-8B31-4744EFFA8A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62950" y="6521450"/>
            <a:ext cx="7810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>
            <a:lvl1pPr marL="342900" indent="-3429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rgbClr val="000000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fld id="{19079AF9-BEA8-2D4C-8FA9-3D71362B570E}" type="slidenum">
              <a:rPr lang="en-AU" altLang="x-none" sz="1600" smtClean="0"/>
              <a:pPr>
                <a:spcBef>
                  <a:spcPct val="50000"/>
                </a:spcBef>
                <a:defRPr/>
              </a:pPr>
              <a:t>‹#›</a:t>
            </a:fld>
            <a:endParaRPr lang="en-AU" altLang="x-none" sz="1600"/>
          </a:p>
        </p:txBody>
      </p:sp>
    </p:spTree>
    <p:extLst>
      <p:ext uri="{BB962C8B-B14F-4D97-AF65-F5344CB8AC3E}">
        <p14:creationId xmlns:p14="http://schemas.microsoft.com/office/powerpoint/2010/main" val="359140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  <p:sldLayoutId id="2147484195" r:id="rId13"/>
    <p:sldLayoutId id="2147484196" r:id="rId14"/>
    <p:sldLayoutId id="2147484197" r:id="rId15"/>
    <p:sldLayoutId id="2147484198" r:id="rId16"/>
    <p:sldLayoutId id="2147484199" r:id="rId17"/>
    <p:sldLayoutId id="2147484200" r:id="rId18"/>
    <p:sldLayoutId id="2147484201" r:id="rId19"/>
    <p:sldLayoutId id="2147484202" r:id="rId20"/>
    <p:sldLayoutId id="2147484258" r:id="rId2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7CED23-BC65-6A4B-8C1A-52D832C2E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DB944-E5FB-BD45-8448-1DF106009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E072-BECE-E943-81DE-35E7DF9D4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439CE-2DE9-D440-8C1F-2725E9ECD959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779DD-C95E-7D4F-AB15-BF8231FB3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37A1F-575D-E14D-8C9D-EEFCAC99C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419FC-4E44-E644-87F4-5CA78274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9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27/6/2023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1576" y="6172508"/>
            <a:ext cx="51922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68" name="Group 4">
            <a:extLst>
              <a:ext uri="{FF2B5EF4-FFF2-40B4-BE49-F238E27FC236}">
                <a16:creationId xmlns:a16="http://schemas.microsoft.com/office/drawing/2014/main" id="{B803B149-B41B-499F-9FC0-955850A85AD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69" name="AutoShape 3">
              <a:extLst>
                <a:ext uri="{FF2B5EF4-FFF2-40B4-BE49-F238E27FC236}">
                  <a16:creationId xmlns:a16="http://schemas.microsoft.com/office/drawing/2014/main" id="{BBBCE4DB-013B-438C-9AA6-31C9EA32B51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0" name="Rectangle 5">
              <a:extLst>
                <a:ext uri="{FF2B5EF4-FFF2-40B4-BE49-F238E27FC236}">
                  <a16:creationId xmlns:a16="http://schemas.microsoft.com/office/drawing/2014/main" id="{7EA17C60-D41B-4A6A-94E8-5EAE0A2144A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70D13D2E-C1B0-4664-9A0C-EE805FAFA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9BEE1B4-4D5B-4ACA-97F5-ECB05AB168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E24F5D5C-EAB8-42D6-9839-F31D01F7E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36F04913-2817-4D9D-B732-3891E2FEE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F6F108D7-61FC-4552-A6C6-F776859AF2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FCE61164-07A5-4E63-82D1-E78DFEF2F0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8193CDC1-3782-4A48-9E1B-5819AB37BE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4B69E07D-C95A-4CF6-920A-6960ECC5B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C0C3ED6E-B520-4207-89C0-1950FBDEC1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D9D971AC-57A8-4611-9B43-6AEB7862F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27CDD09D-5D80-4974-8AA5-9B07C7EB31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09C39240-3CC4-4B69-9A2F-3AC311418B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605D2F78-DA9B-4EA6-ABDB-70FA1F126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FC97DC7-387C-4BC1-AA4F-32D77EDD68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D29BE2EF-3C7B-46F0-8D9D-CBF48F111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6" name="Rectangle 21">
              <a:extLst>
                <a:ext uri="{FF2B5EF4-FFF2-40B4-BE49-F238E27FC236}">
                  <a16:creationId xmlns:a16="http://schemas.microsoft.com/office/drawing/2014/main" id="{473CDD35-3F48-4542-A300-62387F98F4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3A8C4509-24CA-4DE3-8A2E-92A441444C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8" name="Freeform 23">
              <a:extLst>
                <a:ext uri="{FF2B5EF4-FFF2-40B4-BE49-F238E27FC236}">
                  <a16:creationId xmlns:a16="http://schemas.microsoft.com/office/drawing/2014/main" id="{DBE8CE2B-9910-47C8-A1E7-DEC8FAE143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89" name="Freeform 24">
              <a:extLst>
                <a:ext uri="{FF2B5EF4-FFF2-40B4-BE49-F238E27FC236}">
                  <a16:creationId xmlns:a16="http://schemas.microsoft.com/office/drawing/2014/main" id="{74FDC894-02A9-483E-A481-581FBB1C82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0" name="Freeform 25">
              <a:extLst>
                <a:ext uri="{FF2B5EF4-FFF2-40B4-BE49-F238E27FC236}">
                  <a16:creationId xmlns:a16="http://schemas.microsoft.com/office/drawing/2014/main" id="{C22272A0-028A-4664-A327-9C81DC015E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3F29382A-05E1-4A4A-AEEB-11DA77A8DF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2" name="Freeform 27">
              <a:extLst>
                <a:ext uri="{FF2B5EF4-FFF2-40B4-BE49-F238E27FC236}">
                  <a16:creationId xmlns:a16="http://schemas.microsoft.com/office/drawing/2014/main" id="{37A5BC7C-B9A3-4B26-BD96-8E02FA5FD9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3" name="Freeform 28">
              <a:extLst>
                <a:ext uri="{FF2B5EF4-FFF2-40B4-BE49-F238E27FC236}">
                  <a16:creationId xmlns:a16="http://schemas.microsoft.com/office/drawing/2014/main" id="{95AC5666-A5A3-4CA4-805F-D4A933C208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4" name="Freeform 29">
              <a:extLst>
                <a:ext uri="{FF2B5EF4-FFF2-40B4-BE49-F238E27FC236}">
                  <a16:creationId xmlns:a16="http://schemas.microsoft.com/office/drawing/2014/main" id="{EE5663A9-BB55-47DD-8778-E6C08EC12B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5" name="Freeform 30">
              <a:extLst>
                <a:ext uri="{FF2B5EF4-FFF2-40B4-BE49-F238E27FC236}">
                  <a16:creationId xmlns:a16="http://schemas.microsoft.com/office/drawing/2014/main" id="{9567F58F-F6AE-4FB9-B57B-255001CEAE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6" name="Freeform 31">
              <a:extLst>
                <a:ext uri="{FF2B5EF4-FFF2-40B4-BE49-F238E27FC236}">
                  <a16:creationId xmlns:a16="http://schemas.microsoft.com/office/drawing/2014/main" id="{4608805A-7354-455D-B944-54AD0B3E12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7" name="Freeform 32">
              <a:extLst>
                <a:ext uri="{FF2B5EF4-FFF2-40B4-BE49-F238E27FC236}">
                  <a16:creationId xmlns:a16="http://schemas.microsoft.com/office/drawing/2014/main" id="{60F0B1EB-E094-4495-95C7-9E119EC3F5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FD329B09-36FF-4AA7-B532-2C3A18BA7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2BCD7A5E-2351-40EE-B5B6-621C3DFD1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935E87C7-1282-46FC-AEFB-A6EA30C5EC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FF6329C9-6E47-4A52-92D7-1E0D844621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AD5D3393-7BB8-4477-84C5-E7BA17C253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76694368-C80D-4E9C-8EF5-9A9129563E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CA445A90-D920-4111-ABBD-0DF49C2A7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B275A268-F5D1-4581-A53C-5CF965027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371F787B-C49F-4BDC-90C0-ABC88B2367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259540BD-2C80-4002-92A3-478FEFBEA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9AF9A974-5C0B-41B5-BEB3-4B05E95D2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09" name="Freeform 45">
              <a:extLst>
                <a:ext uri="{FF2B5EF4-FFF2-40B4-BE49-F238E27FC236}">
                  <a16:creationId xmlns:a16="http://schemas.microsoft.com/office/drawing/2014/main" id="{8A318063-D5A8-4E5A-A59F-15204F378C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792EDEEA-E3C2-437D-A056-D7EE9696FC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BEF99913-A418-44A8-ACAC-E6C142451F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22F79EB7-775C-41F7-93C7-10B8FD3E2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A474B33B-2511-4D94-9601-D21A6945F0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B7752B3B-1142-40C5-BB5D-1022AB319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FF04A30F-7554-4704-92C4-24A1FE2D29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84B35B5F-9F52-4E51-9EBA-412A74420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9F503DCF-B3C8-4F56-A3E7-3B8E1C4BD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926872D5-9C90-4A2F-BD60-32825FA331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91C9239F-4EC6-481F-BE2A-5AB814759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2B246FF1-5B38-4735-8A69-4DFAC0FDB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80E2F93F-CF62-4827-B469-BD1DC1C02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7693AE98-AD59-4AA2-A2A3-1B7DF6DE2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3" name="Freeform 59">
              <a:extLst>
                <a:ext uri="{FF2B5EF4-FFF2-40B4-BE49-F238E27FC236}">
                  <a16:creationId xmlns:a16="http://schemas.microsoft.com/office/drawing/2014/main" id="{E9529918-00E4-48E2-8A3E-555154E7BB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C04C964F-D056-4A9C-BB02-E4C99C1AF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5" name="Freeform 61">
              <a:extLst>
                <a:ext uri="{FF2B5EF4-FFF2-40B4-BE49-F238E27FC236}">
                  <a16:creationId xmlns:a16="http://schemas.microsoft.com/office/drawing/2014/main" id="{DBBECD31-03DE-4C1A-BFCA-95657470C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26" name="Freeform 62">
              <a:extLst>
                <a:ext uri="{FF2B5EF4-FFF2-40B4-BE49-F238E27FC236}">
                  <a16:creationId xmlns:a16="http://schemas.microsoft.com/office/drawing/2014/main" id="{F7D50739-B912-4DA8-82D0-793DF547E7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9103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7" r:id="rId20"/>
    <p:sldLayoutId id="2147484228" r:id="rId21"/>
    <p:sldLayoutId id="2147484229" r:id="rId22"/>
    <p:sldLayoutId id="2147484230" r:id="rId23"/>
    <p:sldLayoutId id="2147484231" r:id="rId24"/>
    <p:sldLayoutId id="2147484244" r:id="rId25"/>
    <p:sldLayoutId id="2147484245" r:id="rId26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6C02D648-4BAC-4912-B2BF-F533637F574A}"/>
              </a:ext>
            </a:extLst>
          </p:cNvPr>
          <p:cNvSpPr/>
          <p:nvPr/>
        </p:nvSpPr>
        <p:spPr>
          <a:xfrm>
            <a:off x="6097" y="0"/>
            <a:ext cx="6433456" cy="2650285"/>
          </a:xfrm>
          <a:custGeom>
            <a:avLst/>
            <a:gdLst>
              <a:gd name="connsiteX0" fmla="*/ 0 w 6433456"/>
              <a:gd name="connsiteY0" fmla="*/ 0 h 2650285"/>
              <a:gd name="connsiteX1" fmla="*/ 6185409 w 6433456"/>
              <a:gd name="connsiteY1" fmla="*/ 0 h 2650285"/>
              <a:gd name="connsiteX2" fmla="*/ 6433456 w 6433456"/>
              <a:gd name="connsiteY2" fmla="*/ 924909 h 2650285"/>
              <a:gd name="connsiteX3" fmla="*/ 0 w 6433456"/>
              <a:gd name="connsiteY3" fmla="*/ 2650285 h 2650285"/>
              <a:gd name="connsiteX4" fmla="*/ 0 w 6433456"/>
              <a:gd name="connsiteY4" fmla="*/ 0 h 265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456" h="2650285">
                <a:moveTo>
                  <a:pt x="0" y="0"/>
                </a:moveTo>
                <a:lnTo>
                  <a:pt x="6185409" y="0"/>
                </a:lnTo>
                <a:lnTo>
                  <a:pt x="6433456" y="924909"/>
                </a:lnTo>
                <a:lnTo>
                  <a:pt x="0" y="26502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81F4D-4B89-424A-BC66-199E1E66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" y="1532415"/>
            <a:ext cx="8467006" cy="437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AU" noProof="0" dirty="0"/>
              <a:t>Edit Master text styles</a:t>
            </a:r>
          </a:p>
          <a:p>
            <a:pPr lvl="1"/>
            <a:r>
              <a:rPr lang="en-AU" noProof="0" dirty="0"/>
              <a:t>Second level</a:t>
            </a:r>
          </a:p>
          <a:p>
            <a:pPr lvl="2"/>
            <a:r>
              <a:rPr lang="en-AU" noProof="0" dirty="0"/>
              <a:t>Third level</a:t>
            </a:r>
          </a:p>
          <a:p>
            <a:pPr lvl="3"/>
            <a:r>
              <a:rPr lang="en-AU" noProof="0" dirty="0"/>
              <a:t>Fourth level</a:t>
            </a:r>
          </a:p>
          <a:p>
            <a:pPr lvl="4"/>
            <a:r>
              <a:rPr lang="en-AU" noProof="0" dirty="0"/>
              <a:t>Fifth level</a:t>
            </a:r>
          </a:p>
          <a:p>
            <a:pPr lvl="5"/>
            <a:r>
              <a:rPr lang="en-AU" noProof="0" dirty="0"/>
              <a:t>Six</a:t>
            </a:r>
          </a:p>
          <a:p>
            <a:pPr lvl="6"/>
            <a:r>
              <a:rPr lang="en-AU" noProof="0" dirty="0"/>
              <a:t>Seven</a:t>
            </a:r>
          </a:p>
          <a:p>
            <a:pPr lvl="7"/>
            <a:r>
              <a:rPr lang="en-AU" noProof="0" dirty="0"/>
              <a:t>Eight</a:t>
            </a:r>
          </a:p>
          <a:p>
            <a:pPr lvl="8"/>
            <a:r>
              <a:rPr lang="en-AU" noProof="0" dirty="0"/>
              <a:t>nine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9561C-11B4-4CC4-B271-3E59C981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357" y="395066"/>
            <a:ext cx="7516216" cy="8873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D8956-3042-4F51-A765-52197DEBA8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09737" y="6172508"/>
            <a:ext cx="186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15C1EA3C-26E9-4B87-838B-C7B127160328}" type="datetime1">
              <a:rPr lang="en-AU" noProof="0" smtClean="0"/>
              <a:t>27/6/2023</a:t>
            </a:fld>
            <a:endParaRPr lang="en-AU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DE430-5DBA-4DE1-9C36-C5FAED4EA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571" y="6172508"/>
            <a:ext cx="5937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AU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2F550-8FDF-4424-AA18-C45633333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0048" y="6172508"/>
            <a:ext cx="56526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C22DD25-61AE-413C-B4D2-EF2365C9B2E1}" type="slidenum">
              <a:rPr lang="en-AU" noProof="0" smtClean="0"/>
              <a:pPr/>
              <a:t>‹#›</a:t>
            </a:fld>
            <a:endParaRPr lang="en-AU" noProof="0" dirty="0"/>
          </a:p>
        </p:txBody>
      </p:sp>
      <p:grpSp>
        <p:nvGrpSpPr>
          <p:cNvPr id="130" name="Group 4">
            <a:extLst>
              <a:ext uri="{FF2B5EF4-FFF2-40B4-BE49-F238E27FC236}">
                <a16:creationId xmlns:a16="http://schemas.microsoft.com/office/drawing/2014/main" id="{306309D1-1A80-489B-9D19-DC11A2F3146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3071" y="432000"/>
            <a:ext cx="718160" cy="720000"/>
            <a:chOff x="2864" y="1181"/>
            <a:chExt cx="1952" cy="1957"/>
          </a:xfrm>
        </p:grpSpPr>
        <p:sp>
          <p:nvSpPr>
            <p:cNvPr id="131" name="AutoShape 3">
              <a:extLst>
                <a:ext uri="{FF2B5EF4-FFF2-40B4-BE49-F238E27FC236}">
                  <a16:creationId xmlns:a16="http://schemas.microsoft.com/office/drawing/2014/main" id="{53E8B148-3FFC-4AE7-96CE-14D77B08706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864" y="1182"/>
              <a:ext cx="1952" cy="1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2" name="Rectangle 5">
              <a:extLst>
                <a:ext uri="{FF2B5EF4-FFF2-40B4-BE49-F238E27FC236}">
                  <a16:creationId xmlns:a16="http://schemas.microsoft.com/office/drawing/2014/main" id="{5595D8AB-BC6B-4221-9044-E5611AD4330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2865" y="1181"/>
              <a:ext cx="1950" cy="19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3" name="Freeform 6">
              <a:extLst>
                <a:ext uri="{FF2B5EF4-FFF2-40B4-BE49-F238E27FC236}">
                  <a16:creationId xmlns:a16="http://schemas.microsoft.com/office/drawing/2014/main" id="{E8FDD948-1479-49ED-A944-B04F4EB804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463"/>
              <a:ext cx="90" cy="109"/>
            </a:xfrm>
            <a:custGeom>
              <a:avLst/>
              <a:gdLst>
                <a:gd name="T0" fmla="*/ 5 w 132"/>
                <a:gd name="T1" fmla="*/ 4 h 160"/>
                <a:gd name="T2" fmla="*/ 0 w 132"/>
                <a:gd name="T3" fmla="*/ 26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8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5 w 132"/>
                <a:gd name="T75" fmla="*/ 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5" y="4"/>
                  </a:moveTo>
                  <a:cubicBezTo>
                    <a:pt x="4" y="5"/>
                    <a:pt x="0" y="24"/>
                    <a:pt x="0" y="26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6" y="27"/>
                    <a:pt x="9" y="21"/>
                    <a:pt x="9" y="21"/>
                  </a:cubicBezTo>
                  <a:cubicBezTo>
                    <a:pt x="12" y="17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B6A5E821-D9FB-4AA4-AAD7-26841E827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87" y="2465"/>
              <a:ext cx="111" cy="107"/>
            </a:xfrm>
            <a:custGeom>
              <a:avLst/>
              <a:gdLst>
                <a:gd name="T0" fmla="*/ 134 w 164"/>
                <a:gd name="T1" fmla="*/ 0 h 157"/>
                <a:gd name="T2" fmla="*/ 111 w 164"/>
                <a:gd name="T3" fmla="*/ 0 h 157"/>
                <a:gd name="T4" fmla="*/ 110 w 164"/>
                <a:gd name="T5" fmla="*/ 6 h 157"/>
                <a:gd name="T6" fmla="*/ 124 w 164"/>
                <a:gd name="T7" fmla="*/ 16 h 157"/>
                <a:gd name="T8" fmla="*/ 124 w 164"/>
                <a:gd name="T9" fmla="*/ 65 h 157"/>
                <a:gd name="T10" fmla="*/ 38 w 164"/>
                <a:gd name="T11" fmla="*/ 60 h 157"/>
                <a:gd name="T12" fmla="*/ 45 w 164"/>
                <a:gd name="T13" fmla="*/ 6 h 157"/>
                <a:gd name="T14" fmla="*/ 53 w 164"/>
                <a:gd name="T15" fmla="*/ 3 h 157"/>
                <a:gd name="T16" fmla="*/ 31 w 164"/>
                <a:gd name="T17" fmla="*/ 0 h 157"/>
                <a:gd name="T18" fmla="*/ 25 w 164"/>
                <a:gd name="T19" fmla="*/ 0 h 157"/>
                <a:gd name="T20" fmla="*/ 0 w 164"/>
                <a:gd name="T21" fmla="*/ 3 h 157"/>
                <a:gd name="T22" fmla="*/ 10 w 164"/>
                <a:gd name="T23" fmla="*/ 6 h 157"/>
                <a:gd name="T24" fmla="*/ 18 w 164"/>
                <a:gd name="T25" fmla="*/ 60 h 157"/>
                <a:gd name="T26" fmla="*/ 17 w 164"/>
                <a:gd name="T27" fmla="*/ 141 h 157"/>
                <a:gd name="T28" fmla="*/ 6 w 164"/>
                <a:gd name="T29" fmla="*/ 151 h 157"/>
                <a:gd name="T30" fmla="*/ 8 w 164"/>
                <a:gd name="T31" fmla="*/ 157 h 157"/>
                <a:gd name="T32" fmla="*/ 28 w 164"/>
                <a:gd name="T33" fmla="*/ 157 h 157"/>
                <a:gd name="T34" fmla="*/ 53 w 164"/>
                <a:gd name="T35" fmla="*/ 157 h 157"/>
                <a:gd name="T36" fmla="*/ 55 w 164"/>
                <a:gd name="T37" fmla="*/ 151 h 157"/>
                <a:gd name="T38" fmla="*/ 39 w 164"/>
                <a:gd name="T39" fmla="*/ 141 h 157"/>
                <a:gd name="T40" fmla="*/ 38 w 164"/>
                <a:gd name="T41" fmla="*/ 75 h 157"/>
                <a:gd name="T42" fmla="*/ 124 w 164"/>
                <a:gd name="T43" fmla="*/ 96 h 157"/>
                <a:gd name="T44" fmla="*/ 118 w 164"/>
                <a:gd name="T45" fmla="*/ 150 h 157"/>
                <a:gd name="T46" fmla="*/ 109 w 164"/>
                <a:gd name="T47" fmla="*/ 154 h 157"/>
                <a:gd name="T48" fmla="*/ 131 w 164"/>
                <a:gd name="T49" fmla="*/ 157 h 157"/>
                <a:gd name="T50" fmla="*/ 137 w 164"/>
                <a:gd name="T51" fmla="*/ 157 h 157"/>
                <a:gd name="T52" fmla="*/ 164 w 164"/>
                <a:gd name="T53" fmla="*/ 154 h 157"/>
                <a:gd name="T54" fmla="*/ 152 w 164"/>
                <a:gd name="T55" fmla="*/ 150 h 157"/>
                <a:gd name="T56" fmla="*/ 144 w 164"/>
                <a:gd name="T57" fmla="*/ 96 h 157"/>
                <a:gd name="T58" fmla="*/ 145 w 164"/>
                <a:gd name="T59" fmla="*/ 16 h 157"/>
                <a:gd name="T60" fmla="*/ 156 w 164"/>
                <a:gd name="T61" fmla="*/ 6 h 157"/>
                <a:gd name="T62" fmla="*/ 154 w 164"/>
                <a:gd name="T6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4" h="157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6" y="0"/>
                    <a:pt x="106" y="3"/>
                  </a:cubicBezTo>
                  <a:cubicBezTo>
                    <a:pt x="106" y="4"/>
                    <a:pt x="108" y="6"/>
                    <a:pt x="110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22" y="7"/>
                    <a:pt x="123" y="10"/>
                    <a:pt x="124" y="16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5"/>
                    <a:pt x="124" y="65"/>
                    <a:pt x="124" y="65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40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1"/>
                    <a:pt x="51" y="0"/>
                    <a:pt x="4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7" y="16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7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53" y="157"/>
                    <a:pt x="53" y="157"/>
                    <a:pt x="53" y="157"/>
                  </a:cubicBezTo>
                  <a:cubicBezTo>
                    <a:pt x="57" y="157"/>
                    <a:pt x="58" y="155"/>
                    <a:pt x="58" y="154"/>
                  </a:cubicBezTo>
                  <a:cubicBezTo>
                    <a:pt x="58" y="153"/>
                    <a:pt x="57" y="151"/>
                    <a:pt x="55" y="151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41" y="150"/>
                    <a:pt x="40" y="147"/>
                    <a:pt x="39" y="141"/>
                  </a:cubicBezTo>
                  <a:cubicBezTo>
                    <a:pt x="38" y="132"/>
                    <a:pt x="38" y="116"/>
                    <a:pt x="38" y="9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4" y="116"/>
                    <a:pt x="124" y="132"/>
                    <a:pt x="123" y="141"/>
                  </a:cubicBezTo>
                  <a:cubicBezTo>
                    <a:pt x="122" y="146"/>
                    <a:pt x="121" y="150"/>
                    <a:pt x="118" y="150"/>
                  </a:cubicBezTo>
                  <a:cubicBezTo>
                    <a:pt x="118" y="150"/>
                    <a:pt x="113" y="151"/>
                    <a:pt x="113" y="151"/>
                  </a:cubicBezTo>
                  <a:cubicBezTo>
                    <a:pt x="110" y="151"/>
                    <a:pt x="109" y="153"/>
                    <a:pt x="109" y="154"/>
                  </a:cubicBezTo>
                  <a:cubicBezTo>
                    <a:pt x="109" y="157"/>
                    <a:pt x="113" y="157"/>
                    <a:pt x="114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7" y="157"/>
                    <a:pt x="137" y="157"/>
                    <a:pt x="137" y="157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64" y="157"/>
                    <a:pt x="164" y="155"/>
                    <a:pt x="164" y="154"/>
                  </a:cubicBezTo>
                  <a:cubicBezTo>
                    <a:pt x="164" y="153"/>
                    <a:pt x="163" y="151"/>
                    <a:pt x="161" y="151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7" y="150"/>
                    <a:pt x="146" y="147"/>
                    <a:pt x="145" y="141"/>
                  </a:cubicBezTo>
                  <a:cubicBezTo>
                    <a:pt x="144" y="132"/>
                    <a:pt x="144" y="116"/>
                    <a:pt x="144" y="96"/>
                  </a:cubicBezTo>
                  <a:cubicBezTo>
                    <a:pt x="144" y="60"/>
                    <a:pt x="144" y="60"/>
                    <a:pt x="144" y="60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9"/>
                    <a:pt x="147" y="7"/>
                    <a:pt x="151" y="6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8" y="6"/>
                    <a:pt x="159" y="4"/>
                    <a:pt x="159" y="3"/>
                  </a:cubicBezTo>
                  <a:cubicBezTo>
                    <a:pt x="159" y="0"/>
                    <a:pt x="155" y="0"/>
                    <a:pt x="154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5" name="Freeform 8">
              <a:extLst>
                <a:ext uri="{FF2B5EF4-FFF2-40B4-BE49-F238E27FC236}">
                  <a16:creationId xmlns:a16="http://schemas.microsoft.com/office/drawing/2014/main" id="{3E111E6F-E832-494E-B349-A5A45DA17D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12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5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3 w 94"/>
                <a:gd name="T15" fmla="*/ 8 h 160"/>
                <a:gd name="T16" fmla="*/ 10 w 94"/>
                <a:gd name="T17" fmla="*/ 8 h 160"/>
                <a:gd name="T18" fmla="*/ 17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6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4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8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7 w 94"/>
                <a:gd name="T49" fmla="*/ 133 h 160"/>
                <a:gd name="T50" fmla="*/ 79 w 94"/>
                <a:gd name="T51" fmla="*/ 146 h 160"/>
                <a:gd name="T52" fmla="*/ 60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6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5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5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6 h 160"/>
                <a:gd name="T98" fmla="*/ 87 w 94"/>
                <a:gd name="T99" fmla="*/ 13 h 160"/>
                <a:gd name="T100" fmla="*/ 88 w 94"/>
                <a:gd name="T101" fmla="*/ 6 h 160"/>
                <a:gd name="T102" fmla="*/ 89 w 94"/>
                <a:gd name="T103" fmla="*/ 3 h 160"/>
                <a:gd name="T104" fmla="*/ 86 w 94"/>
                <a:gd name="T105" fmla="*/ 0 h 160"/>
                <a:gd name="T106" fmla="*/ 84 w 94"/>
                <a:gd name="T107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86" y="160"/>
                    <a:pt x="89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8" y="129"/>
                    <a:pt x="88" y="131"/>
                    <a:pt x="87" y="133"/>
                  </a:cubicBezTo>
                  <a:cubicBezTo>
                    <a:pt x="86" y="141"/>
                    <a:pt x="84" y="144"/>
                    <a:pt x="79" y="146"/>
                  </a:cubicBezTo>
                  <a:cubicBezTo>
                    <a:pt x="74" y="149"/>
                    <a:pt x="65" y="149"/>
                    <a:pt x="60" y="149"/>
                  </a:cubicBezTo>
                  <a:cubicBezTo>
                    <a:pt x="40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4" y="82"/>
                    <a:pt x="76" y="85"/>
                    <a:pt x="76" y="88"/>
                  </a:cubicBezTo>
                  <a:cubicBezTo>
                    <a:pt x="76" y="88"/>
                    <a:pt x="77" y="94"/>
                    <a:pt x="77" y="94"/>
                  </a:cubicBezTo>
                  <a:cubicBezTo>
                    <a:pt x="77" y="96"/>
                    <a:pt x="78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4"/>
                    <a:pt x="83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7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0" y="13"/>
                    <a:pt x="62" y="13"/>
                    <a:pt x="65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79" y="19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5" y="30"/>
                    <a:pt x="86" y="27"/>
                  </a:cubicBezTo>
                  <a:cubicBezTo>
                    <a:pt x="86" y="27"/>
                    <a:pt x="87" y="16"/>
                    <a:pt x="87" y="16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88" y="6"/>
                    <a:pt x="88" y="6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6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1E8A5B36-7BDD-46F1-8FBA-888746DA08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2465"/>
              <a:ext cx="106" cy="109"/>
            </a:xfrm>
            <a:custGeom>
              <a:avLst/>
              <a:gdLst>
                <a:gd name="T0" fmla="*/ 138 w 156"/>
                <a:gd name="T1" fmla="*/ 0 h 160"/>
                <a:gd name="T2" fmla="*/ 134 w 156"/>
                <a:gd name="T3" fmla="*/ 0 h 160"/>
                <a:gd name="T4" fmla="*/ 132 w 156"/>
                <a:gd name="T5" fmla="*/ 0 h 160"/>
                <a:gd name="T6" fmla="*/ 113 w 156"/>
                <a:gd name="T7" fmla="*/ 0 h 160"/>
                <a:gd name="T8" fmla="*/ 108 w 156"/>
                <a:gd name="T9" fmla="*/ 3 h 160"/>
                <a:gd name="T10" fmla="*/ 111 w 156"/>
                <a:gd name="T11" fmla="*/ 6 h 160"/>
                <a:gd name="T12" fmla="*/ 118 w 156"/>
                <a:gd name="T13" fmla="*/ 6 h 160"/>
                <a:gd name="T14" fmla="*/ 125 w 156"/>
                <a:gd name="T15" fmla="*/ 16 h 160"/>
                <a:gd name="T16" fmla="*/ 126 w 156"/>
                <a:gd name="T17" fmla="*/ 60 h 160"/>
                <a:gd name="T18" fmla="*/ 126 w 156"/>
                <a:gd name="T19" fmla="*/ 86 h 160"/>
                <a:gd name="T20" fmla="*/ 114 w 156"/>
                <a:gd name="T21" fmla="*/ 135 h 160"/>
                <a:gd name="T22" fmla="*/ 83 w 156"/>
                <a:gd name="T23" fmla="*/ 149 h 160"/>
                <a:gd name="T24" fmla="*/ 54 w 156"/>
                <a:gd name="T25" fmla="*/ 138 h 160"/>
                <a:gd name="T26" fmla="*/ 39 w 156"/>
                <a:gd name="T27" fmla="*/ 89 h 160"/>
                <a:gd name="T28" fmla="*/ 39 w 156"/>
                <a:gd name="T29" fmla="*/ 60 h 160"/>
                <a:gd name="T30" fmla="*/ 39 w 156"/>
                <a:gd name="T31" fmla="*/ 16 h 160"/>
                <a:gd name="T32" fmla="*/ 45 w 156"/>
                <a:gd name="T33" fmla="*/ 6 h 160"/>
                <a:gd name="T34" fmla="*/ 50 w 156"/>
                <a:gd name="T35" fmla="*/ 6 h 160"/>
                <a:gd name="T36" fmla="*/ 53 w 156"/>
                <a:gd name="T37" fmla="*/ 3 h 160"/>
                <a:gd name="T38" fmla="*/ 49 w 156"/>
                <a:gd name="T39" fmla="*/ 0 h 160"/>
                <a:gd name="T40" fmla="*/ 34 w 156"/>
                <a:gd name="T41" fmla="*/ 0 h 160"/>
                <a:gd name="T42" fmla="*/ 28 w 156"/>
                <a:gd name="T43" fmla="*/ 0 h 160"/>
                <a:gd name="T44" fmla="*/ 24 w 156"/>
                <a:gd name="T45" fmla="*/ 0 h 160"/>
                <a:gd name="T46" fmla="*/ 5 w 156"/>
                <a:gd name="T47" fmla="*/ 0 h 160"/>
                <a:gd name="T48" fmla="*/ 0 w 156"/>
                <a:gd name="T49" fmla="*/ 3 h 160"/>
                <a:gd name="T50" fmla="*/ 3 w 156"/>
                <a:gd name="T51" fmla="*/ 6 h 160"/>
                <a:gd name="T52" fmla="*/ 10 w 156"/>
                <a:gd name="T53" fmla="*/ 6 h 160"/>
                <a:gd name="T54" fmla="*/ 17 w 156"/>
                <a:gd name="T55" fmla="*/ 16 h 160"/>
                <a:gd name="T56" fmla="*/ 18 w 156"/>
                <a:gd name="T57" fmla="*/ 60 h 160"/>
                <a:gd name="T58" fmla="*/ 18 w 156"/>
                <a:gd name="T59" fmla="*/ 90 h 160"/>
                <a:gd name="T60" fmla="*/ 36 w 156"/>
                <a:gd name="T61" fmla="*/ 145 h 160"/>
                <a:gd name="T62" fmla="*/ 79 w 156"/>
                <a:gd name="T63" fmla="*/ 160 h 160"/>
                <a:gd name="T64" fmla="*/ 122 w 156"/>
                <a:gd name="T65" fmla="*/ 145 h 160"/>
                <a:gd name="T66" fmla="*/ 142 w 156"/>
                <a:gd name="T67" fmla="*/ 82 h 160"/>
                <a:gd name="T68" fmla="*/ 142 w 156"/>
                <a:gd name="T69" fmla="*/ 60 h 160"/>
                <a:gd name="T70" fmla="*/ 142 w 156"/>
                <a:gd name="T71" fmla="*/ 16 h 160"/>
                <a:gd name="T72" fmla="*/ 148 w 156"/>
                <a:gd name="T73" fmla="*/ 6 h 160"/>
                <a:gd name="T74" fmla="*/ 153 w 156"/>
                <a:gd name="T75" fmla="*/ 6 h 160"/>
                <a:gd name="T76" fmla="*/ 156 w 156"/>
                <a:gd name="T77" fmla="*/ 3 h 160"/>
                <a:gd name="T78" fmla="*/ 152 w 156"/>
                <a:gd name="T79" fmla="*/ 0 h 160"/>
                <a:gd name="T80" fmla="*/ 138 w 156"/>
                <a:gd name="T8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6" h="160">
                  <a:moveTo>
                    <a:pt x="138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08" y="0"/>
                    <a:pt x="108" y="3"/>
                  </a:cubicBezTo>
                  <a:cubicBezTo>
                    <a:pt x="108" y="4"/>
                    <a:pt x="109" y="6"/>
                    <a:pt x="111" y="6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4" y="7"/>
                    <a:pt x="125" y="10"/>
                    <a:pt x="125" y="16"/>
                  </a:cubicBezTo>
                  <a:cubicBezTo>
                    <a:pt x="125" y="16"/>
                    <a:pt x="126" y="60"/>
                    <a:pt x="126" y="60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6" y="110"/>
                    <a:pt x="122" y="125"/>
                    <a:pt x="114" y="135"/>
                  </a:cubicBezTo>
                  <a:cubicBezTo>
                    <a:pt x="107" y="144"/>
                    <a:pt x="95" y="149"/>
                    <a:pt x="83" y="149"/>
                  </a:cubicBezTo>
                  <a:cubicBezTo>
                    <a:pt x="72" y="149"/>
                    <a:pt x="63" y="147"/>
                    <a:pt x="54" y="138"/>
                  </a:cubicBezTo>
                  <a:cubicBezTo>
                    <a:pt x="46" y="131"/>
                    <a:pt x="39" y="120"/>
                    <a:pt x="39" y="8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9"/>
                    <a:pt x="41" y="7"/>
                    <a:pt x="45" y="6"/>
                  </a:cubicBezTo>
                  <a:cubicBezTo>
                    <a:pt x="45" y="6"/>
                    <a:pt x="50" y="6"/>
                    <a:pt x="50" y="6"/>
                  </a:cubicBezTo>
                  <a:cubicBezTo>
                    <a:pt x="52" y="6"/>
                    <a:pt x="53" y="4"/>
                    <a:pt x="53" y="3"/>
                  </a:cubicBezTo>
                  <a:cubicBezTo>
                    <a:pt x="53" y="0"/>
                    <a:pt x="50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123"/>
                    <a:pt x="28" y="137"/>
                    <a:pt x="36" y="145"/>
                  </a:cubicBezTo>
                  <a:cubicBezTo>
                    <a:pt x="50" y="158"/>
                    <a:pt x="69" y="160"/>
                    <a:pt x="79" y="160"/>
                  </a:cubicBezTo>
                  <a:cubicBezTo>
                    <a:pt x="90" y="160"/>
                    <a:pt x="107" y="159"/>
                    <a:pt x="122" y="145"/>
                  </a:cubicBezTo>
                  <a:cubicBezTo>
                    <a:pt x="140" y="129"/>
                    <a:pt x="142" y="103"/>
                    <a:pt x="142" y="82"/>
                  </a:cubicBezTo>
                  <a:cubicBezTo>
                    <a:pt x="142" y="60"/>
                    <a:pt x="142" y="60"/>
                    <a:pt x="142" y="60"/>
                  </a:cubicBezTo>
                  <a:cubicBezTo>
                    <a:pt x="142" y="16"/>
                    <a:pt x="142" y="16"/>
                    <a:pt x="142" y="16"/>
                  </a:cubicBezTo>
                  <a:cubicBezTo>
                    <a:pt x="143" y="9"/>
                    <a:pt x="144" y="7"/>
                    <a:pt x="148" y="6"/>
                  </a:cubicBezTo>
                  <a:cubicBezTo>
                    <a:pt x="149" y="6"/>
                    <a:pt x="153" y="6"/>
                    <a:pt x="153" y="6"/>
                  </a:cubicBezTo>
                  <a:cubicBezTo>
                    <a:pt x="155" y="6"/>
                    <a:pt x="156" y="4"/>
                    <a:pt x="156" y="3"/>
                  </a:cubicBezTo>
                  <a:cubicBezTo>
                    <a:pt x="156" y="0"/>
                    <a:pt x="153" y="0"/>
                    <a:pt x="152" y="0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A5593ADF-6E06-4513-B71F-E39C5F813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3" y="2463"/>
              <a:ext cx="114" cy="110"/>
            </a:xfrm>
            <a:custGeom>
              <a:avLst/>
              <a:gdLst>
                <a:gd name="T0" fmla="*/ 17 w 168"/>
                <a:gd name="T1" fmla="*/ 12 h 162"/>
                <a:gd name="T2" fmla="*/ 17 w 168"/>
                <a:gd name="T3" fmla="*/ 129 h 162"/>
                <a:gd name="T4" fmla="*/ 12 w 168"/>
                <a:gd name="T5" fmla="*/ 153 h 162"/>
                <a:gd name="T6" fmla="*/ 4 w 168"/>
                <a:gd name="T7" fmla="*/ 154 h 162"/>
                <a:gd name="T8" fmla="*/ 0 w 168"/>
                <a:gd name="T9" fmla="*/ 157 h 162"/>
                <a:gd name="T10" fmla="*/ 5 w 168"/>
                <a:gd name="T11" fmla="*/ 160 h 162"/>
                <a:gd name="T12" fmla="*/ 22 w 168"/>
                <a:gd name="T13" fmla="*/ 160 h 162"/>
                <a:gd name="T14" fmla="*/ 25 w 168"/>
                <a:gd name="T15" fmla="*/ 160 h 162"/>
                <a:gd name="T16" fmla="*/ 28 w 168"/>
                <a:gd name="T17" fmla="*/ 160 h 162"/>
                <a:gd name="T18" fmla="*/ 46 w 168"/>
                <a:gd name="T19" fmla="*/ 160 h 162"/>
                <a:gd name="T20" fmla="*/ 52 w 168"/>
                <a:gd name="T21" fmla="*/ 157 h 162"/>
                <a:gd name="T22" fmla="*/ 49 w 168"/>
                <a:gd name="T23" fmla="*/ 154 h 162"/>
                <a:gd name="T24" fmla="*/ 39 w 168"/>
                <a:gd name="T25" fmla="*/ 153 h 162"/>
                <a:gd name="T26" fmla="*/ 32 w 168"/>
                <a:gd name="T27" fmla="*/ 131 h 162"/>
                <a:gd name="T28" fmla="*/ 29 w 168"/>
                <a:gd name="T29" fmla="*/ 37 h 162"/>
                <a:gd name="T30" fmla="*/ 80 w 168"/>
                <a:gd name="T31" fmla="*/ 93 h 162"/>
                <a:gd name="T32" fmla="*/ 133 w 168"/>
                <a:gd name="T33" fmla="*/ 148 h 162"/>
                <a:gd name="T34" fmla="*/ 149 w 168"/>
                <a:gd name="T35" fmla="*/ 162 h 162"/>
                <a:gd name="T36" fmla="*/ 153 w 168"/>
                <a:gd name="T37" fmla="*/ 146 h 162"/>
                <a:gd name="T38" fmla="*/ 153 w 168"/>
                <a:gd name="T39" fmla="*/ 26 h 162"/>
                <a:gd name="T40" fmla="*/ 159 w 168"/>
                <a:gd name="T41" fmla="*/ 9 h 162"/>
                <a:gd name="T42" fmla="*/ 164 w 168"/>
                <a:gd name="T43" fmla="*/ 9 h 162"/>
                <a:gd name="T44" fmla="*/ 168 w 168"/>
                <a:gd name="T45" fmla="*/ 6 h 162"/>
                <a:gd name="T46" fmla="*/ 163 w 168"/>
                <a:gd name="T47" fmla="*/ 3 h 162"/>
                <a:gd name="T48" fmla="*/ 149 w 168"/>
                <a:gd name="T49" fmla="*/ 3 h 162"/>
                <a:gd name="T50" fmla="*/ 145 w 168"/>
                <a:gd name="T51" fmla="*/ 3 h 162"/>
                <a:gd name="T52" fmla="*/ 141 w 168"/>
                <a:gd name="T53" fmla="*/ 3 h 162"/>
                <a:gd name="T54" fmla="*/ 124 w 168"/>
                <a:gd name="T55" fmla="*/ 3 h 162"/>
                <a:gd name="T56" fmla="*/ 118 w 168"/>
                <a:gd name="T57" fmla="*/ 6 h 162"/>
                <a:gd name="T58" fmla="*/ 121 w 168"/>
                <a:gd name="T59" fmla="*/ 9 h 162"/>
                <a:gd name="T60" fmla="*/ 131 w 168"/>
                <a:gd name="T61" fmla="*/ 10 h 162"/>
                <a:gd name="T62" fmla="*/ 138 w 168"/>
                <a:gd name="T63" fmla="*/ 28 h 162"/>
                <a:gd name="T64" fmla="*/ 140 w 168"/>
                <a:gd name="T65" fmla="*/ 127 h 162"/>
                <a:gd name="T66" fmla="*/ 125 w 168"/>
                <a:gd name="T67" fmla="*/ 111 h 162"/>
                <a:gd name="T68" fmla="*/ 94 w 168"/>
                <a:gd name="T69" fmla="*/ 77 h 162"/>
                <a:gd name="T70" fmla="*/ 27 w 168"/>
                <a:gd name="T71" fmla="*/ 5 h 162"/>
                <a:gd name="T72" fmla="*/ 21 w 168"/>
                <a:gd name="T73" fmla="*/ 0 h 162"/>
                <a:gd name="T74" fmla="*/ 17 w 168"/>
                <a:gd name="T75" fmla="*/ 1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8" h="162">
                  <a:moveTo>
                    <a:pt x="17" y="12"/>
                  </a:moveTo>
                  <a:cubicBezTo>
                    <a:pt x="17" y="129"/>
                    <a:pt x="17" y="129"/>
                    <a:pt x="17" y="129"/>
                  </a:cubicBezTo>
                  <a:cubicBezTo>
                    <a:pt x="17" y="147"/>
                    <a:pt x="16" y="152"/>
                    <a:pt x="12" y="153"/>
                  </a:cubicBezTo>
                  <a:cubicBezTo>
                    <a:pt x="11" y="153"/>
                    <a:pt x="4" y="154"/>
                    <a:pt x="4" y="154"/>
                  </a:cubicBezTo>
                  <a:cubicBezTo>
                    <a:pt x="1" y="154"/>
                    <a:pt x="0" y="156"/>
                    <a:pt x="0" y="157"/>
                  </a:cubicBezTo>
                  <a:cubicBezTo>
                    <a:pt x="0" y="160"/>
                    <a:pt x="4" y="160"/>
                    <a:pt x="5" y="160"/>
                  </a:cubicBezTo>
                  <a:cubicBezTo>
                    <a:pt x="22" y="160"/>
                    <a:pt x="22" y="160"/>
                    <a:pt x="22" y="160"/>
                  </a:cubicBezTo>
                  <a:cubicBezTo>
                    <a:pt x="25" y="160"/>
                    <a:pt x="25" y="160"/>
                    <a:pt x="25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48" y="160"/>
                    <a:pt x="52" y="160"/>
                    <a:pt x="52" y="157"/>
                  </a:cubicBezTo>
                  <a:cubicBezTo>
                    <a:pt x="52" y="156"/>
                    <a:pt x="51" y="154"/>
                    <a:pt x="49" y="154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52"/>
                    <a:pt x="32" y="148"/>
                    <a:pt x="32" y="131"/>
                  </a:cubicBezTo>
                  <a:cubicBezTo>
                    <a:pt x="32" y="131"/>
                    <a:pt x="30" y="45"/>
                    <a:pt x="29" y="37"/>
                  </a:cubicBezTo>
                  <a:cubicBezTo>
                    <a:pt x="34" y="43"/>
                    <a:pt x="80" y="93"/>
                    <a:pt x="80" y="93"/>
                  </a:cubicBezTo>
                  <a:cubicBezTo>
                    <a:pt x="102" y="117"/>
                    <a:pt x="131" y="146"/>
                    <a:pt x="133" y="148"/>
                  </a:cubicBezTo>
                  <a:cubicBezTo>
                    <a:pt x="145" y="160"/>
                    <a:pt x="147" y="162"/>
                    <a:pt x="149" y="162"/>
                  </a:cubicBezTo>
                  <a:cubicBezTo>
                    <a:pt x="152" y="162"/>
                    <a:pt x="153" y="159"/>
                    <a:pt x="153" y="146"/>
                  </a:cubicBezTo>
                  <a:cubicBezTo>
                    <a:pt x="153" y="146"/>
                    <a:pt x="153" y="26"/>
                    <a:pt x="153" y="26"/>
                  </a:cubicBezTo>
                  <a:cubicBezTo>
                    <a:pt x="153" y="13"/>
                    <a:pt x="154" y="10"/>
                    <a:pt x="159" y="9"/>
                  </a:cubicBezTo>
                  <a:cubicBezTo>
                    <a:pt x="159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6"/>
                  </a:cubicBezTo>
                  <a:cubicBezTo>
                    <a:pt x="168" y="3"/>
                    <a:pt x="164" y="3"/>
                    <a:pt x="163" y="3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22" y="3"/>
                    <a:pt x="118" y="3"/>
                    <a:pt x="118" y="6"/>
                  </a:cubicBezTo>
                  <a:cubicBezTo>
                    <a:pt x="118" y="8"/>
                    <a:pt x="119" y="9"/>
                    <a:pt x="121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6" y="11"/>
                    <a:pt x="138" y="14"/>
                    <a:pt x="138" y="28"/>
                  </a:cubicBezTo>
                  <a:cubicBezTo>
                    <a:pt x="138" y="28"/>
                    <a:pt x="140" y="108"/>
                    <a:pt x="140" y="127"/>
                  </a:cubicBezTo>
                  <a:cubicBezTo>
                    <a:pt x="136" y="123"/>
                    <a:pt x="125" y="111"/>
                    <a:pt x="125" y="111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7" y="0"/>
                    <a:pt x="17" y="4"/>
                    <a:pt x="17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184EABFB-192C-4E40-A248-8136D01170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2465"/>
              <a:ext cx="38" cy="107"/>
            </a:xfrm>
            <a:custGeom>
              <a:avLst/>
              <a:gdLst>
                <a:gd name="T0" fmla="*/ 29 w 56"/>
                <a:gd name="T1" fmla="*/ 0 h 157"/>
                <a:gd name="T2" fmla="*/ 26 w 56"/>
                <a:gd name="T3" fmla="*/ 0 h 157"/>
                <a:gd name="T4" fmla="*/ 23 w 56"/>
                <a:gd name="T5" fmla="*/ 0 h 157"/>
                <a:gd name="T6" fmla="*/ 5 w 56"/>
                <a:gd name="T7" fmla="*/ 0 h 157"/>
                <a:gd name="T8" fmla="*/ 0 w 56"/>
                <a:gd name="T9" fmla="*/ 3 h 157"/>
                <a:gd name="T10" fmla="*/ 4 w 56"/>
                <a:gd name="T11" fmla="*/ 6 h 157"/>
                <a:gd name="T12" fmla="*/ 10 w 56"/>
                <a:gd name="T13" fmla="*/ 6 h 157"/>
                <a:gd name="T14" fmla="*/ 15 w 56"/>
                <a:gd name="T15" fmla="*/ 16 h 157"/>
                <a:gd name="T16" fmla="*/ 16 w 56"/>
                <a:gd name="T17" fmla="*/ 60 h 157"/>
                <a:gd name="T18" fmla="*/ 16 w 56"/>
                <a:gd name="T19" fmla="*/ 96 h 157"/>
                <a:gd name="T20" fmla="*/ 15 w 56"/>
                <a:gd name="T21" fmla="*/ 141 h 157"/>
                <a:gd name="T22" fmla="*/ 10 w 56"/>
                <a:gd name="T23" fmla="*/ 150 h 157"/>
                <a:gd name="T24" fmla="*/ 4 w 56"/>
                <a:gd name="T25" fmla="*/ 151 h 157"/>
                <a:gd name="T26" fmla="*/ 1 w 56"/>
                <a:gd name="T27" fmla="*/ 154 h 157"/>
                <a:gd name="T28" fmla="*/ 6 w 56"/>
                <a:gd name="T29" fmla="*/ 157 h 157"/>
                <a:gd name="T30" fmla="*/ 22 w 56"/>
                <a:gd name="T31" fmla="*/ 157 h 157"/>
                <a:gd name="T32" fmla="*/ 26 w 56"/>
                <a:gd name="T33" fmla="*/ 157 h 157"/>
                <a:gd name="T34" fmla="*/ 28 w 56"/>
                <a:gd name="T35" fmla="*/ 157 h 157"/>
                <a:gd name="T36" fmla="*/ 51 w 56"/>
                <a:gd name="T37" fmla="*/ 157 h 157"/>
                <a:gd name="T38" fmla="*/ 56 w 56"/>
                <a:gd name="T39" fmla="*/ 154 h 157"/>
                <a:gd name="T40" fmla="*/ 53 w 56"/>
                <a:gd name="T41" fmla="*/ 151 h 157"/>
                <a:gd name="T42" fmla="*/ 44 w 56"/>
                <a:gd name="T43" fmla="*/ 150 h 157"/>
                <a:gd name="T44" fmla="*/ 37 w 56"/>
                <a:gd name="T45" fmla="*/ 141 h 157"/>
                <a:gd name="T46" fmla="*/ 36 w 56"/>
                <a:gd name="T47" fmla="*/ 96 h 157"/>
                <a:gd name="T48" fmla="*/ 36 w 56"/>
                <a:gd name="T49" fmla="*/ 60 h 157"/>
                <a:gd name="T50" fmla="*/ 36 w 56"/>
                <a:gd name="T51" fmla="*/ 16 h 157"/>
                <a:gd name="T52" fmla="*/ 43 w 56"/>
                <a:gd name="T53" fmla="*/ 6 h 157"/>
                <a:gd name="T54" fmla="*/ 47 w 56"/>
                <a:gd name="T55" fmla="*/ 6 h 157"/>
                <a:gd name="T56" fmla="*/ 51 w 56"/>
                <a:gd name="T57" fmla="*/ 3 h 157"/>
                <a:gd name="T58" fmla="*/ 46 w 56"/>
                <a:gd name="T59" fmla="*/ 0 h 157"/>
                <a:gd name="T60" fmla="*/ 29 w 56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" h="157">
                  <a:moveTo>
                    <a:pt x="2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2" y="6"/>
                    <a:pt x="4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7"/>
                    <a:pt x="15" y="9"/>
                    <a:pt x="15" y="16"/>
                  </a:cubicBezTo>
                  <a:cubicBezTo>
                    <a:pt x="15" y="16"/>
                    <a:pt x="16" y="60"/>
                    <a:pt x="16" y="60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116"/>
                    <a:pt x="16" y="132"/>
                    <a:pt x="15" y="141"/>
                  </a:cubicBezTo>
                  <a:cubicBezTo>
                    <a:pt x="14" y="147"/>
                    <a:pt x="13" y="150"/>
                    <a:pt x="10" y="150"/>
                  </a:cubicBezTo>
                  <a:cubicBezTo>
                    <a:pt x="10" y="150"/>
                    <a:pt x="4" y="151"/>
                    <a:pt x="4" y="151"/>
                  </a:cubicBezTo>
                  <a:cubicBezTo>
                    <a:pt x="2" y="151"/>
                    <a:pt x="1" y="153"/>
                    <a:pt x="1" y="154"/>
                  </a:cubicBezTo>
                  <a:cubicBezTo>
                    <a:pt x="1" y="157"/>
                    <a:pt x="5" y="157"/>
                    <a:pt x="6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5" y="157"/>
                    <a:pt x="56" y="155"/>
                    <a:pt x="56" y="154"/>
                  </a:cubicBezTo>
                  <a:cubicBezTo>
                    <a:pt x="56" y="153"/>
                    <a:pt x="55" y="151"/>
                    <a:pt x="53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50"/>
                    <a:pt x="38" y="147"/>
                    <a:pt x="37" y="141"/>
                  </a:cubicBezTo>
                  <a:cubicBezTo>
                    <a:pt x="36" y="132"/>
                    <a:pt x="36" y="116"/>
                    <a:pt x="36" y="96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0"/>
                    <a:pt x="38" y="7"/>
                    <a:pt x="43" y="6"/>
                  </a:cubicBezTo>
                  <a:cubicBezTo>
                    <a:pt x="43" y="6"/>
                    <a:pt x="47" y="6"/>
                    <a:pt x="47" y="6"/>
                  </a:cubicBezTo>
                  <a:cubicBezTo>
                    <a:pt x="49" y="6"/>
                    <a:pt x="51" y="4"/>
                    <a:pt x="51" y="3"/>
                  </a:cubicBezTo>
                  <a:cubicBezTo>
                    <a:pt x="51" y="0"/>
                    <a:pt x="47" y="0"/>
                    <a:pt x="46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D7ADC52B-3E0B-4C37-8A0B-FDC188F89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30" y="2465"/>
              <a:ext cx="112" cy="109"/>
            </a:xfrm>
            <a:custGeom>
              <a:avLst/>
              <a:gdLst>
                <a:gd name="T0" fmla="*/ 148 w 166"/>
                <a:gd name="T1" fmla="*/ 0 h 160"/>
                <a:gd name="T2" fmla="*/ 145 w 166"/>
                <a:gd name="T3" fmla="*/ 0 h 160"/>
                <a:gd name="T4" fmla="*/ 140 w 166"/>
                <a:gd name="T5" fmla="*/ 0 h 160"/>
                <a:gd name="T6" fmla="*/ 125 w 166"/>
                <a:gd name="T7" fmla="*/ 0 h 160"/>
                <a:gd name="T8" fmla="*/ 119 w 166"/>
                <a:gd name="T9" fmla="*/ 3 h 160"/>
                <a:gd name="T10" fmla="*/ 123 w 166"/>
                <a:gd name="T11" fmla="*/ 6 h 160"/>
                <a:gd name="T12" fmla="*/ 130 w 166"/>
                <a:gd name="T13" fmla="*/ 6 h 160"/>
                <a:gd name="T14" fmla="*/ 131 w 166"/>
                <a:gd name="T15" fmla="*/ 10 h 160"/>
                <a:gd name="T16" fmla="*/ 130 w 166"/>
                <a:gd name="T17" fmla="*/ 17 h 160"/>
                <a:gd name="T18" fmla="*/ 88 w 166"/>
                <a:gd name="T19" fmla="*/ 127 h 160"/>
                <a:gd name="T20" fmla="*/ 50 w 166"/>
                <a:gd name="T21" fmla="*/ 26 h 160"/>
                <a:gd name="T22" fmla="*/ 44 w 166"/>
                <a:gd name="T23" fmla="*/ 9 h 160"/>
                <a:gd name="T24" fmla="*/ 46 w 166"/>
                <a:gd name="T25" fmla="*/ 7 h 160"/>
                <a:gd name="T26" fmla="*/ 53 w 166"/>
                <a:gd name="T27" fmla="*/ 6 h 160"/>
                <a:gd name="T28" fmla="*/ 57 w 166"/>
                <a:gd name="T29" fmla="*/ 3 h 160"/>
                <a:gd name="T30" fmla="*/ 50 w 166"/>
                <a:gd name="T31" fmla="*/ 0 h 160"/>
                <a:gd name="T32" fmla="*/ 35 w 166"/>
                <a:gd name="T33" fmla="*/ 0 h 160"/>
                <a:gd name="T34" fmla="*/ 31 w 166"/>
                <a:gd name="T35" fmla="*/ 0 h 160"/>
                <a:gd name="T36" fmla="*/ 26 w 166"/>
                <a:gd name="T37" fmla="*/ 0 h 160"/>
                <a:gd name="T38" fmla="*/ 7 w 166"/>
                <a:gd name="T39" fmla="*/ 0 h 160"/>
                <a:gd name="T40" fmla="*/ 0 w 166"/>
                <a:gd name="T41" fmla="*/ 3 h 160"/>
                <a:gd name="T42" fmla="*/ 3 w 166"/>
                <a:gd name="T43" fmla="*/ 6 h 160"/>
                <a:gd name="T44" fmla="*/ 10 w 166"/>
                <a:gd name="T45" fmla="*/ 6 h 160"/>
                <a:gd name="T46" fmla="*/ 24 w 166"/>
                <a:gd name="T47" fmla="*/ 21 h 160"/>
                <a:gd name="T48" fmla="*/ 75 w 166"/>
                <a:gd name="T49" fmla="*/ 148 h 160"/>
                <a:gd name="T50" fmla="*/ 83 w 166"/>
                <a:gd name="T51" fmla="*/ 160 h 160"/>
                <a:gd name="T52" fmla="*/ 89 w 166"/>
                <a:gd name="T53" fmla="*/ 151 h 160"/>
                <a:gd name="T54" fmla="*/ 93 w 166"/>
                <a:gd name="T55" fmla="*/ 144 h 160"/>
                <a:gd name="T56" fmla="*/ 118 w 166"/>
                <a:gd name="T57" fmla="*/ 84 h 160"/>
                <a:gd name="T58" fmla="*/ 130 w 166"/>
                <a:gd name="T59" fmla="*/ 55 h 160"/>
                <a:gd name="T60" fmla="*/ 142 w 166"/>
                <a:gd name="T61" fmla="*/ 26 h 160"/>
                <a:gd name="T62" fmla="*/ 153 w 166"/>
                <a:gd name="T63" fmla="*/ 8 h 160"/>
                <a:gd name="T64" fmla="*/ 162 w 166"/>
                <a:gd name="T65" fmla="*/ 6 h 160"/>
                <a:gd name="T66" fmla="*/ 166 w 166"/>
                <a:gd name="T67" fmla="*/ 3 h 160"/>
                <a:gd name="T68" fmla="*/ 161 w 166"/>
                <a:gd name="T69" fmla="*/ 0 h 160"/>
                <a:gd name="T70" fmla="*/ 148 w 166"/>
                <a:gd name="T7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160">
                  <a:moveTo>
                    <a:pt x="148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3" y="0"/>
                    <a:pt x="119" y="0"/>
                    <a:pt x="119" y="3"/>
                  </a:cubicBezTo>
                  <a:cubicBezTo>
                    <a:pt x="119" y="4"/>
                    <a:pt x="119" y="6"/>
                    <a:pt x="123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1" y="7"/>
                    <a:pt x="131" y="9"/>
                    <a:pt x="131" y="10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30"/>
                    <a:pt x="100" y="97"/>
                    <a:pt x="88" y="127"/>
                  </a:cubicBezTo>
                  <a:cubicBezTo>
                    <a:pt x="85" y="120"/>
                    <a:pt x="50" y="26"/>
                    <a:pt x="50" y="26"/>
                  </a:cubicBezTo>
                  <a:cubicBezTo>
                    <a:pt x="47" y="18"/>
                    <a:pt x="44" y="12"/>
                    <a:pt x="44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6" y="6"/>
                    <a:pt x="57" y="4"/>
                    <a:pt x="57" y="3"/>
                  </a:cubicBezTo>
                  <a:cubicBezTo>
                    <a:pt x="57" y="0"/>
                    <a:pt x="52" y="0"/>
                    <a:pt x="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7" y="8"/>
                    <a:pt x="20" y="10"/>
                    <a:pt x="24" y="21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8" y="157"/>
                    <a:pt x="80" y="160"/>
                    <a:pt x="83" y="160"/>
                  </a:cubicBezTo>
                  <a:cubicBezTo>
                    <a:pt x="86" y="160"/>
                    <a:pt x="86" y="158"/>
                    <a:pt x="89" y="151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118" y="84"/>
                    <a:pt x="118" y="84"/>
                    <a:pt x="118" y="84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8" y="13"/>
                    <a:pt x="151" y="9"/>
                    <a:pt x="153" y="8"/>
                  </a:cubicBezTo>
                  <a:cubicBezTo>
                    <a:pt x="156" y="6"/>
                    <a:pt x="160" y="6"/>
                    <a:pt x="162" y="6"/>
                  </a:cubicBezTo>
                  <a:cubicBezTo>
                    <a:pt x="165" y="6"/>
                    <a:pt x="166" y="4"/>
                    <a:pt x="166" y="3"/>
                  </a:cubicBezTo>
                  <a:cubicBezTo>
                    <a:pt x="166" y="1"/>
                    <a:pt x="164" y="0"/>
                    <a:pt x="161" y="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A99CF70B-EF67-4F9C-8E16-207F29F007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48" y="2464"/>
              <a:ext cx="64" cy="108"/>
            </a:xfrm>
            <a:custGeom>
              <a:avLst/>
              <a:gdLst>
                <a:gd name="T0" fmla="*/ 84 w 94"/>
                <a:gd name="T1" fmla="*/ 1 h 160"/>
                <a:gd name="T2" fmla="*/ 83 w 94"/>
                <a:gd name="T3" fmla="*/ 1 h 160"/>
                <a:gd name="T4" fmla="*/ 75 w 94"/>
                <a:gd name="T5" fmla="*/ 2 h 160"/>
                <a:gd name="T6" fmla="*/ 28 w 94"/>
                <a:gd name="T7" fmla="*/ 2 h 160"/>
                <a:gd name="T8" fmla="*/ 26 w 94"/>
                <a:gd name="T9" fmla="*/ 2 h 160"/>
                <a:gd name="T10" fmla="*/ 5 w 94"/>
                <a:gd name="T11" fmla="*/ 2 h 160"/>
                <a:gd name="T12" fmla="*/ 0 w 94"/>
                <a:gd name="T13" fmla="*/ 5 h 160"/>
                <a:gd name="T14" fmla="*/ 4 w 94"/>
                <a:gd name="T15" fmla="*/ 8 h 160"/>
                <a:gd name="T16" fmla="*/ 10 w 94"/>
                <a:gd name="T17" fmla="*/ 8 h 160"/>
                <a:gd name="T18" fmla="*/ 18 w 94"/>
                <a:gd name="T19" fmla="*/ 18 h 160"/>
                <a:gd name="T20" fmla="*/ 18 w 94"/>
                <a:gd name="T21" fmla="*/ 62 h 160"/>
                <a:gd name="T22" fmla="*/ 18 w 94"/>
                <a:gd name="T23" fmla="*/ 98 h 160"/>
                <a:gd name="T24" fmla="*/ 17 w 94"/>
                <a:gd name="T25" fmla="*/ 143 h 160"/>
                <a:gd name="T26" fmla="*/ 12 w 94"/>
                <a:gd name="T27" fmla="*/ 152 h 160"/>
                <a:gd name="T28" fmla="*/ 7 w 94"/>
                <a:gd name="T29" fmla="*/ 153 h 160"/>
                <a:gd name="T30" fmla="*/ 3 w 94"/>
                <a:gd name="T31" fmla="*/ 156 h 160"/>
                <a:gd name="T32" fmla="*/ 8 w 94"/>
                <a:gd name="T33" fmla="*/ 159 h 160"/>
                <a:gd name="T34" fmla="*/ 25 w 94"/>
                <a:gd name="T35" fmla="*/ 159 h 160"/>
                <a:gd name="T36" fmla="*/ 28 w 94"/>
                <a:gd name="T37" fmla="*/ 159 h 160"/>
                <a:gd name="T38" fmla="*/ 36 w 94"/>
                <a:gd name="T39" fmla="*/ 159 h 160"/>
                <a:gd name="T40" fmla="*/ 79 w 94"/>
                <a:gd name="T41" fmla="*/ 160 h 160"/>
                <a:gd name="T42" fmla="*/ 91 w 94"/>
                <a:gd name="T43" fmla="*/ 153 h 160"/>
                <a:gd name="T44" fmla="*/ 94 w 94"/>
                <a:gd name="T45" fmla="*/ 133 h 160"/>
                <a:gd name="T46" fmla="*/ 91 w 94"/>
                <a:gd name="T47" fmla="*/ 129 h 160"/>
                <a:gd name="T48" fmla="*/ 88 w 94"/>
                <a:gd name="T49" fmla="*/ 133 h 160"/>
                <a:gd name="T50" fmla="*/ 80 w 94"/>
                <a:gd name="T51" fmla="*/ 146 h 160"/>
                <a:gd name="T52" fmla="*/ 61 w 94"/>
                <a:gd name="T53" fmla="*/ 149 h 160"/>
                <a:gd name="T54" fmla="*/ 38 w 94"/>
                <a:gd name="T55" fmla="*/ 133 h 160"/>
                <a:gd name="T56" fmla="*/ 38 w 94"/>
                <a:gd name="T57" fmla="*/ 107 h 160"/>
                <a:gd name="T58" fmla="*/ 38 w 94"/>
                <a:gd name="T59" fmla="*/ 98 h 160"/>
                <a:gd name="T60" fmla="*/ 38 w 94"/>
                <a:gd name="T61" fmla="*/ 80 h 160"/>
                <a:gd name="T62" fmla="*/ 67 w 94"/>
                <a:gd name="T63" fmla="*/ 82 h 160"/>
                <a:gd name="T64" fmla="*/ 77 w 94"/>
                <a:gd name="T65" fmla="*/ 88 h 160"/>
                <a:gd name="T66" fmla="*/ 77 w 94"/>
                <a:gd name="T67" fmla="*/ 94 h 160"/>
                <a:gd name="T68" fmla="*/ 80 w 94"/>
                <a:gd name="T69" fmla="*/ 97 h 160"/>
                <a:gd name="T70" fmla="*/ 83 w 94"/>
                <a:gd name="T71" fmla="*/ 92 h 160"/>
                <a:gd name="T72" fmla="*/ 84 w 94"/>
                <a:gd name="T73" fmla="*/ 79 h 160"/>
                <a:gd name="T74" fmla="*/ 86 w 94"/>
                <a:gd name="T75" fmla="*/ 67 h 160"/>
                <a:gd name="T76" fmla="*/ 83 w 94"/>
                <a:gd name="T77" fmla="*/ 64 h 160"/>
                <a:gd name="T78" fmla="*/ 79 w 94"/>
                <a:gd name="T79" fmla="*/ 67 h 160"/>
                <a:gd name="T80" fmla="*/ 70 w 94"/>
                <a:gd name="T81" fmla="*/ 70 h 160"/>
                <a:gd name="T82" fmla="*/ 38 w 94"/>
                <a:gd name="T83" fmla="*/ 70 h 160"/>
                <a:gd name="T84" fmla="*/ 38 w 94"/>
                <a:gd name="T85" fmla="*/ 13 h 160"/>
                <a:gd name="T86" fmla="*/ 66 w 94"/>
                <a:gd name="T87" fmla="*/ 13 h 160"/>
                <a:gd name="T88" fmla="*/ 79 w 94"/>
                <a:gd name="T89" fmla="*/ 19 h 160"/>
                <a:gd name="T90" fmla="*/ 80 w 94"/>
                <a:gd name="T91" fmla="*/ 26 h 160"/>
                <a:gd name="T92" fmla="*/ 83 w 94"/>
                <a:gd name="T93" fmla="*/ 30 h 160"/>
                <a:gd name="T94" fmla="*/ 86 w 94"/>
                <a:gd name="T95" fmla="*/ 27 h 160"/>
                <a:gd name="T96" fmla="*/ 87 w 94"/>
                <a:gd name="T97" fmla="*/ 17 h 160"/>
                <a:gd name="T98" fmla="*/ 87 w 94"/>
                <a:gd name="T99" fmla="*/ 13 h 160"/>
                <a:gd name="T100" fmla="*/ 89 w 94"/>
                <a:gd name="T101" fmla="*/ 3 h 160"/>
                <a:gd name="T102" fmla="*/ 87 w 94"/>
                <a:gd name="T103" fmla="*/ 0 h 160"/>
                <a:gd name="T104" fmla="*/ 84 w 94"/>
                <a:gd name="T105" fmla="*/ 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4" h="160">
                  <a:moveTo>
                    <a:pt x="84" y="1"/>
                  </a:moveTo>
                  <a:cubicBezTo>
                    <a:pt x="83" y="1"/>
                    <a:pt x="83" y="1"/>
                    <a:pt x="83" y="1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28" y="2"/>
                    <a:pt x="28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0" y="2"/>
                    <a:pt x="0" y="5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6" y="9"/>
                    <a:pt x="17" y="12"/>
                    <a:pt x="18" y="18"/>
                  </a:cubicBezTo>
                  <a:cubicBezTo>
                    <a:pt x="18" y="18"/>
                    <a:pt x="18" y="62"/>
                    <a:pt x="18" y="62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8" y="118"/>
                    <a:pt x="18" y="134"/>
                    <a:pt x="17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7" y="153"/>
                    <a:pt x="7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7" y="159"/>
                    <a:pt x="8" y="159"/>
                  </a:cubicBezTo>
                  <a:cubicBezTo>
                    <a:pt x="25" y="159"/>
                    <a:pt x="25" y="159"/>
                    <a:pt x="25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87" y="160"/>
                    <a:pt x="90" y="160"/>
                    <a:pt x="91" y="153"/>
                  </a:cubicBezTo>
                  <a:cubicBezTo>
                    <a:pt x="92" y="149"/>
                    <a:pt x="94" y="135"/>
                    <a:pt x="94" y="133"/>
                  </a:cubicBezTo>
                  <a:cubicBezTo>
                    <a:pt x="94" y="132"/>
                    <a:pt x="94" y="129"/>
                    <a:pt x="91" y="129"/>
                  </a:cubicBezTo>
                  <a:cubicBezTo>
                    <a:pt x="89" y="129"/>
                    <a:pt x="88" y="131"/>
                    <a:pt x="88" y="133"/>
                  </a:cubicBezTo>
                  <a:cubicBezTo>
                    <a:pt x="86" y="141"/>
                    <a:pt x="84" y="144"/>
                    <a:pt x="80" y="146"/>
                  </a:cubicBezTo>
                  <a:cubicBezTo>
                    <a:pt x="75" y="149"/>
                    <a:pt x="66" y="149"/>
                    <a:pt x="61" y="149"/>
                  </a:cubicBezTo>
                  <a:cubicBezTo>
                    <a:pt x="41" y="149"/>
                    <a:pt x="39" y="146"/>
                    <a:pt x="38" y="133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8" y="81"/>
                    <a:pt x="67" y="82"/>
                    <a:pt x="67" y="82"/>
                  </a:cubicBezTo>
                  <a:cubicBezTo>
                    <a:pt x="75" y="82"/>
                    <a:pt x="76" y="86"/>
                    <a:pt x="77" y="88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6"/>
                    <a:pt x="79" y="97"/>
                    <a:pt x="80" y="97"/>
                  </a:cubicBezTo>
                  <a:cubicBezTo>
                    <a:pt x="83" y="97"/>
                    <a:pt x="83" y="94"/>
                    <a:pt x="83" y="92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6" y="67"/>
                    <a:pt x="86" y="67"/>
                  </a:cubicBezTo>
                  <a:cubicBezTo>
                    <a:pt x="86" y="64"/>
                    <a:pt x="84" y="64"/>
                    <a:pt x="83" y="6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9"/>
                    <a:pt x="75" y="69"/>
                    <a:pt x="70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66" y="13"/>
                    <a:pt x="66" y="13"/>
                  </a:cubicBezTo>
                  <a:cubicBezTo>
                    <a:pt x="77" y="15"/>
                    <a:pt x="78" y="17"/>
                    <a:pt x="79" y="19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30"/>
                    <a:pt x="82" y="30"/>
                    <a:pt x="83" y="30"/>
                  </a:cubicBezTo>
                  <a:cubicBezTo>
                    <a:pt x="84" y="30"/>
                    <a:pt x="86" y="30"/>
                    <a:pt x="86" y="27"/>
                  </a:cubicBezTo>
                  <a:cubicBezTo>
                    <a:pt x="86" y="27"/>
                    <a:pt x="87" y="17"/>
                    <a:pt x="87" y="17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9" y="3"/>
                    <a:pt x="89" y="3"/>
                    <a:pt x="89" y="3"/>
                  </a:cubicBezTo>
                  <a:cubicBezTo>
                    <a:pt x="89" y="0"/>
                    <a:pt x="87" y="0"/>
                    <a:pt x="87" y="0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6D0C260-4520-409A-A4EC-BBE0823409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30" y="2465"/>
              <a:ext cx="107" cy="107"/>
            </a:xfrm>
            <a:custGeom>
              <a:avLst/>
              <a:gdLst>
                <a:gd name="T0" fmla="*/ 35 w 157"/>
                <a:gd name="T1" fmla="*/ 0 h 157"/>
                <a:gd name="T2" fmla="*/ 28 w 157"/>
                <a:gd name="T3" fmla="*/ 0 h 157"/>
                <a:gd name="T4" fmla="*/ 25 w 157"/>
                <a:gd name="T5" fmla="*/ 0 h 157"/>
                <a:gd name="T6" fmla="*/ 5 w 157"/>
                <a:gd name="T7" fmla="*/ 0 h 157"/>
                <a:gd name="T8" fmla="*/ 0 w 157"/>
                <a:gd name="T9" fmla="*/ 3 h 157"/>
                <a:gd name="T10" fmla="*/ 3 w 157"/>
                <a:gd name="T11" fmla="*/ 6 h 157"/>
                <a:gd name="T12" fmla="*/ 10 w 157"/>
                <a:gd name="T13" fmla="*/ 6 h 157"/>
                <a:gd name="T14" fmla="*/ 17 w 157"/>
                <a:gd name="T15" fmla="*/ 16 h 157"/>
                <a:gd name="T16" fmla="*/ 18 w 157"/>
                <a:gd name="T17" fmla="*/ 60 h 157"/>
                <a:gd name="T18" fmla="*/ 18 w 157"/>
                <a:gd name="T19" fmla="*/ 96 h 157"/>
                <a:gd name="T20" fmla="*/ 17 w 157"/>
                <a:gd name="T21" fmla="*/ 141 h 157"/>
                <a:gd name="T22" fmla="*/ 12 w 157"/>
                <a:gd name="T23" fmla="*/ 150 h 157"/>
                <a:gd name="T24" fmla="*/ 6 w 157"/>
                <a:gd name="T25" fmla="*/ 151 h 157"/>
                <a:gd name="T26" fmla="*/ 3 w 157"/>
                <a:gd name="T27" fmla="*/ 154 h 157"/>
                <a:gd name="T28" fmla="*/ 8 w 157"/>
                <a:gd name="T29" fmla="*/ 157 h 157"/>
                <a:gd name="T30" fmla="*/ 26 w 157"/>
                <a:gd name="T31" fmla="*/ 157 h 157"/>
                <a:gd name="T32" fmla="*/ 29 w 157"/>
                <a:gd name="T33" fmla="*/ 157 h 157"/>
                <a:gd name="T34" fmla="*/ 52 w 157"/>
                <a:gd name="T35" fmla="*/ 157 h 157"/>
                <a:gd name="T36" fmla="*/ 57 w 157"/>
                <a:gd name="T37" fmla="*/ 154 h 157"/>
                <a:gd name="T38" fmla="*/ 54 w 157"/>
                <a:gd name="T39" fmla="*/ 151 h 157"/>
                <a:gd name="T40" fmla="*/ 45 w 157"/>
                <a:gd name="T41" fmla="*/ 150 h 157"/>
                <a:gd name="T42" fmla="*/ 38 w 157"/>
                <a:gd name="T43" fmla="*/ 141 h 157"/>
                <a:gd name="T44" fmla="*/ 37 w 157"/>
                <a:gd name="T45" fmla="*/ 96 h 157"/>
                <a:gd name="T46" fmla="*/ 37 w 157"/>
                <a:gd name="T47" fmla="*/ 92 h 157"/>
                <a:gd name="T48" fmla="*/ 62 w 157"/>
                <a:gd name="T49" fmla="*/ 92 h 157"/>
                <a:gd name="T50" fmla="*/ 64 w 157"/>
                <a:gd name="T51" fmla="*/ 93 h 157"/>
                <a:gd name="T52" fmla="*/ 71 w 157"/>
                <a:gd name="T53" fmla="*/ 102 h 157"/>
                <a:gd name="T54" fmla="*/ 86 w 157"/>
                <a:gd name="T55" fmla="*/ 123 h 157"/>
                <a:gd name="T56" fmla="*/ 89 w 157"/>
                <a:gd name="T57" fmla="*/ 126 h 157"/>
                <a:gd name="T58" fmla="*/ 114 w 157"/>
                <a:gd name="T59" fmla="*/ 153 h 157"/>
                <a:gd name="T60" fmla="*/ 136 w 157"/>
                <a:gd name="T61" fmla="*/ 157 h 157"/>
                <a:gd name="T62" fmla="*/ 151 w 157"/>
                <a:gd name="T63" fmla="*/ 157 h 157"/>
                <a:gd name="T64" fmla="*/ 157 w 157"/>
                <a:gd name="T65" fmla="*/ 154 h 157"/>
                <a:gd name="T66" fmla="*/ 154 w 157"/>
                <a:gd name="T67" fmla="*/ 151 h 157"/>
                <a:gd name="T68" fmla="*/ 146 w 157"/>
                <a:gd name="T69" fmla="*/ 151 h 157"/>
                <a:gd name="T70" fmla="*/ 122 w 157"/>
                <a:gd name="T71" fmla="*/ 136 h 157"/>
                <a:gd name="T72" fmla="*/ 85 w 157"/>
                <a:gd name="T73" fmla="*/ 90 h 157"/>
                <a:gd name="T74" fmla="*/ 81 w 157"/>
                <a:gd name="T75" fmla="*/ 85 h 157"/>
                <a:gd name="T76" fmla="*/ 105 w 157"/>
                <a:gd name="T77" fmla="*/ 38 h 157"/>
                <a:gd name="T78" fmla="*/ 90 w 157"/>
                <a:gd name="T79" fmla="*/ 9 h 157"/>
                <a:gd name="T80" fmla="*/ 52 w 157"/>
                <a:gd name="T81" fmla="*/ 0 h 157"/>
                <a:gd name="T82" fmla="*/ 35 w 157"/>
                <a:gd name="T83" fmla="*/ 0 h 157"/>
                <a:gd name="T84" fmla="*/ 38 w 157"/>
                <a:gd name="T85" fmla="*/ 79 h 157"/>
                <a:gd name="T86" fmla="*/ 37 w 157"/>
                <a:gd name="T87" fmla="*/ 78 h 157"/>
                <a:gd name="T88" fmla="*/ 37 w 157"/>
                <a:gd name="T89" fmla="*/ 11 h 157"/>
                <a:gd name="T90" fmla="*/ 38 w 157"/>
                <a:gd name="T91" fmla="*/ 10 h 157"/>
                <a:gd name="T92" fmla="*/ 51 w 157"/>
                <a:gd name="T93" fmla="*/ 9 h 157"/>
                <a:gd name="T94" fmla="*/ 85 w 157"/>
                <a:gd name="T95" fmla="*/ 49 h 157"/>
                <a:gd name="T96" fmla="*/ 73 w 157"/>
                <a:gd name="T97" fmla="*/ 79 h 157"/>
                <a:gd name="T98" fmla="*/ 58 w 157"/>
                <a:gd name="T99" fmla="*/ 82 h 157"/>
                <a:gd name="T100" fmla="*/ 38 w 157"/>
                <a:gd name="T101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7" h="157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5" y="7"/>
                    <a:pt x="17" y="10"/>
                    <a:pt x="17" y="16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16"/>
                    <a:pt x="18" y="132"/>
                    <a:pt x="17" y="141"/>
                  </a:cubicBezTo>
                  <a:cubicBezTo>
                    <a:pt x="16" y="146"/>
                    <a:pt x="15" y="150"/>
                    <a:pt x="12" y="150"/>
                  </a:cubicBezTo>
                  <a:cubicBezTo>
                    <a:pt x="12" y="150"/>
                    <a:pt x="6" y="151"/>
                    <a:pt x="6" y="151"/>
                  </a:cubicBezTo>
                  <a:cubicBezTo>
                    <a:pt x="4" y="151"/>
                    <a:pt x="3" y="153"/>
                    <a:pt x="3" y="154"/>
                  </a:cubicBezTo>
                  <a:cubicBezTo>
                    <a:pt x="3" y="157"/>
                    <a:pt x="7" y="157"/>
                    <a:pt x="8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7" y="157"/>
                    <a:pt x="29" y="157"/>
                    <a:pt x="29" y="157"/>
                  </a:cubicBezTo>
                  <a:cubicBezTo>
                    <a:pt x="52" y="157"/>
                    <a:pt x="52" y="157"/>
                    <a:pt x="52" y="157"/>
                  </a:cubicBezTo>
                  <a:cubicBezTo>
                    <a:pt x="56" y="157"/>
                    <a:pt x="57" y="155"/>
                    <a:pt x="57" y="154"/>
                  </a:cubicBezTo>
                  <a:cubicBezTo>
                    <a:pt x="57" y="153"/>
                    <a:pt x="56" y="151"/>
                    <a:pt x="54" y="151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0" y="150"/>
                    <a:pt x="39" y="147"/>
                    <a:pt x="38" y="141"/>
                  </a:cubicBezTo>
                  <a:cubicBezTo>
                    <a:pt x="37" y="132"/>
                    <a:pt x="37" y="116"/>
                    <a:pt x="37" y="96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7" y="91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71" y="102"/>
                    <a:pt x="71" y="102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99" y="140"/>
                    <a:pt x="106" y="149"/>
                    <a:pt x="114" y="153"/>
                  </a:cubicBezTo>
                  <a:cubicBezTo>
                    <a:pt x="120" y="156"/>
                    <a:pt x="125" y="157"/>
                    <a:pt x="136" y="157"/>
                  </a:cubicBezTo>
                  <a:cubicBezTo>
                    <a:pt x="151" y="157"/>
                    <a:pt x="151" y="157"/>
                    <a:pt x="151" y="157"/>
                  </a:cubicBezTo>
                  <a:cubicBezTo>
                    <a:pt x="154" y="157"/>
                    <a:pt x="157" y="157"/>
                    <a:pt x="157" y="154"/>
                  </a:cubicBezTo>
                  <a:cubicBezTo>
                    <a:pt x="157" y="152"/>
                    <a:pt x="156" y="151"/>
                    <a:pt x="154" y="151"/>
                  </a:cubicBezTo>
                  <a:cubicBezTo>
                    <a:pt x="146" y="151"/>
                    <a:pt x="146" y="151"/>
                    <a:pt x="146" y="151"/>
                  </a:cubicBezTo>
                  <a:cubicBezTo>
                    <a:pt x="141" y="150"/>
                    <a:pt x="133" y="147"/>
                    <a:pt x="122" y="136"/>
                  </a:cubicBezTo>
                  <a:cubicBezTo>
                    <a:pt x="112" y="125"/>
                    <a:pt x="99" y="109"/>
                    <a:pt x="85" y="90"/>
                  </a:cubicBezTo>
                  <a:cubicBezTo>
                    <a:pt x="85" y="90"/>
                    <a:pt x="82" y="87"/>
                    <a:pt x="81" y="85"/>
                  </a:cubicBezTo>
                  <a:cubicBezTo>
                    <a:pt x="97" y="70"/>
                    <a:pt x="105" y="55"/>
                    <a:pt x="105" y="38"/>
                  </a:cubicBezTo>
                  <a:cubicBezTo>
                    <a:pt x="105" y="23"/>
                    <a:pt x="96" y="13"/>
                    <a:pt x="90" y="9"/>
                  </a:cubicBezTo>
                  <a:cubicBezTo>
                    <a:pt x="79" y="1"/>
                    <a:pt x="64" y="0"/>
                    <a:pt x="52" y="0"/>
                  </a:cubicBezTo>
                  <a:lnTo>
                    <a:pt x="35" y="0"/>
                  </a:lnTo>
                  <a:close/>
                  <a:moveTo>
                    <a:pt x="38" y="79"/>
                  </a:moveTo>
                  <a:cubicBezTo>
                    <a:pt x="37" y="79"/>
                    <a:pt x="37" y="79"/>
                    <a:pt x="37" y="78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8" y="10"/>
                  </a:cubicBezTo>
                  <a:cubicBezTo>
                    <a:pt x="39" y="10"/>
                    <a:pt x="45" y="9"/>
                    <a:pt x="51" y="9"/>
                  </a:cubicBezTo>
                  <a:cubicBezTo>
                    <a:pt x="72" y="9"/>
                    <a:pt x="85" y="24"/>
                    <a:pt x="85" y="49"/>
                  </a:cubicBezTo>
                  <a:cubicBezTo>
                    <a:pt x="85" y="63"/>
                    <a:pt x="80" y="74"/>
                    <a:pt x="73" y="79"/>
                  </a:cubicBezTo>
                  <a:cubicBezTo>
                    <a:pt x="68" y="82"/>
                    <a:pt x="63" y="82"/>
                    <a:pt x="58" y="82"/>
                  </a:cubicBezTo>
                  <a:cubicBezTo>
                    <a:pt x="49" y="82"/>
                    <a:pt x="40" y="81"/>
                    <a:pt x="38" y="7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8E30C82F-6061-4285-B86F-6C73C1C56E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0" y="2463"/>
              <a:ext cx="55" cy="111"/>
            </a:xfrm>
            <a:custGeom>
              <a:avLst/>
              <a:gdLst>
                <a:gd name="T0" fmla="*/ 5 w 81"/>
                <a:gd name="T1" fmla="*/ 38 h 163"/>
                <a:gd name="T2" fmla="*/ 32 w 81"/>
                <a:gd name="T3" fmla="*/ 84 h 163"/>
                <a:gd name="T4" fmla="*/ 41 w 81"/>
                <a:gd name="T5" fmla="*/ 91 h 163"/>
                <a:gd name="T6" fmla="*/ 64 w 81"/>
                <a:gd name="T7" fmla="*/ 127 h 163"/>
                <a:gd name="T8" fmla="*/ 36 w 81"/>
                <a:gd name="T9" fmla="*/ 152 h 163"/>
                <a:gd name="T10" fmla="*/ 7 w 81"/>
                <a:gd name="T11" fmla="*/ 133 h 163"/>
                <a:gd name="T12" fmla="*/ 7 w 81"/>
                <a:gd name="T13" fmla="*/ 126 h 163"/>
                <a:gd name="T14" fmla="*/ 4 w 81"/>
                <a:gd name="T15" fmla="*/ 122 h 163"/>
                <a:gd name="T16" fmla="*/ 1 w 81"/>
                <a:gd name="T17" fmla="*/ 126 h 163"/>
                <a:gd name="T18" fmla="*/ 1 w 81"/>
                <a:gd name="T19" fmla="*/ 128 h 163"/>
                <a:gd name="T20" fmla="*/ 0 w 81"/>
                <a:gd name="T21" fmla="*/ 148 h 163"/>
                <a:gd name="T22" fmla="*/ 4 w 81"/>
                <a:gd name="T23" fmla="*/ 157 h 163"/>
                <a:gd name="T24" fmla="*/ 32 w 81"/>
                <a:gd name="T25" fmla="*/ 163 h 163"/>
                <a:gd name="T26" fmla="*/ 63 w 81"/>
                <a:gd name="T27" fmla="*/ 154 h 163"/>
                <a:gd name="T28" fmla="*/ 81 w 81"/>
                <a:gd name="T29" fmla="*/ 119 h 163"/>
                <a:gd name="T30" fmla="*/ 51 w 81"/>
                <a:gd name="T31" fmla="*/ 70 h 163"/>
                <a:gd name="T32" fmla="*/ 45 w 81"/>
                <a:gd name="T33" fmla="*/ 65 h 163"/>
                <a:gd name="T34" fmla="*/ 21 w 81"/>
                <a:gd name="T35" fmla="*/ 32 h 163"/>
                <a:gd name="T36" fmla="*/ 45 w 81"/>
                <a:gd name="T37" fmla="*/ 10 h 163"/>
                <a:gd name="T38" fmla="*/ 69 w 81"/>
                <a:gd name="T39" fmla="*/ 20 h 163"/>
                <a:gd name="T40" fmla="*/ 71 w 81"/>
                <a:gd name="T41" fmla="*/ 30 h 163"/>
                <a:gd name="T42" fmla="*/ 74 w 81"/>
                <a:gd name="T43" fmla="*/ 34 h 163"/>
                <a:gd name="T44" fmla="*/ 77 w 81"/>
                <a:gd name="T45" fmla="*/ 27 h 163"/>
                <a:gd name="T46" fmla="*/ 78 w 81"/>
                <a:gd name="T47" fmla="*/ 7 h 163"/>
                <a:gd name="T48" fmla="*/ 78 w 81"/>
                <a:gd name="T49" fmla="*/ 6 h 163"/>
                <a:gd name="T50" fmla="*/ 75 w 81"/>
                <a:gd name="T51" fmla="*/ 3 h 163"/>
                <a:gd name="T52" fmla="*/ 68 w 81"/>
                <a:gd name="T53" fmla="*/ 2 h 163"/>
                <a:gd name="T54" fmla="*/ 48 w 81"/>
                <a:gd name="T55" fmla="*/ 0 h 163"/>
                <a:gd name="T56" fmla="*/ 5 w 81"/>
                <a:gd name="T57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63">
                  <a:moveTo>
                    <a:pt x="5" y="38"/>
                  </a:moveTo>
                  <a:cubicBezTo>
                    <a:pt x="5" y="52"/>
                    <a:pt x="9" y="65"/>
                    <a:pt x="32" y="84"/>
                  </a:cubicBezTo>
                  <a:cubicBezTo>
                    <a:pt x="41" y="91"/>
                    <a:pt x="41" y="91"/>
                    <a:pt x="41" y="91"/>
                  </a:cubicBezTo>
                  <a:cubicBezTo>
                    <a:pt x="59" y="106"/>
                    <a:pt x="64" y="114"/>
                    <a:pt x="64" y="127"/>
                  </a:cubicBezTo>
                  <a:cubicBezTo>
                    <a:pt x="64" y="140"/>
                    <a:pt x="54" y="152"/>
                    <a:pt x="36" y="152"/>
                  </a:cubicBezTo>
                  <a:cubicBezTo>
                    <a:pt x="29" y="152"/>
                    <a:pt x="11" y="150"/>
                    <a:pt x="7" y="133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7" y="124"/>
                    <a:pt x="7" y="122"/>
                    <a:pt x="4" y="122"/>
                  </a:cubicBezTo>
                  <a:cubicBezTo>
                    <a:pt x="1" y="122"/>
                    <a:pt x="1" y="125"/>
                    <a:pt x="1" y="126"/>
                  </a:cubicBezTo>
                  <a:cubicBezTo>
                    <a:pt x="1" y="126"/>
                    <a:pt x="1" y="128"/>
                    <a:pt x="1" y="12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4"/>
                    <a:pt x="0" y="156"/>
                    <a:pt x="4" y="157"/>
                  </a:cubicBezTo>
                  <a:cubicBezTo>
                    <a:pt x="11" y="161"/>
                    <a:pt x="21" y="163"/>
                    <a:pt x="32" y="163"/>
                  </a:cubicBezTo>
                  <a:cubicBezTo>
                    <a:pt x="44" y="163"/>
                    <a:pt x="55" y="160"/>
                    <a:pt x="63" y="154"/>
                  </a:cubicBezTo>
                  <a:cubicBezTo>
                    <a:pt x="77" y="145"/>
                    <a:pt x="81" y="130"/>
                    <a:pt x="81" y="119"/>
                  </a:cubicBezTo>
                  <a:cubicBezTo>
                    <a:pt x="81" y="103"/>
                    <a:pt x="76" y="90"/>
                    <a:pt x="51" y="70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26" y="49"/>
                    <a:pt x="21" y="43"/>
                    <a:pt x="21" y="32"/>
                  </a:cubicBezTo>
                  <a:cubicBezTo>
                    <a:pt x="21" y="19"/>
                    <a:pt x="30" y="10"/>
                    <a:pt x="45" y="10"/>
                  </a:cubicBezTo>
                  <a:cubicBezTo>
                    <a:pt x="61" y="10"/>
                    <a:pt x="67" y="17"/>
                    <a:pt x="69" y="20"/>
                  </a:cubicBezTo>
                  <a:cubicBezTo>
                    <a:pt x="70" y="22"/>
                    <a:pt x="71" y="27"/>
                    <a:pt x="71" y="30"/>
                  </a:cubicBezTo>
                  <a:cubicBezTo>
                    <a:pt x="71" y="31"/>
                    <a:pt x="72" y="34"/>
                    <a:pt x="74" y="34"/>
                  </a:cubicBezTo>
                  <a:cubicBezTo>
                    <a:pt x="77" y="34"/>
                    <a:pt x="77" y="30"/>
                    <a:pt x="77" y="2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3"/>
                    <a:pt x="75" y="3"/>
                    <a:pt x="75" y="3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2" y="1"/>
                    <a:pt x="56" y="0"/>
                    <a:pt x="48" y="0"/>
                  </a:cubicBezTo>
                  <a:cubicBezTo>
                    <a:pt x="22" y="0"/>
                    <a:pt x="5" y="15"/>
                    <a:pt x="5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F898857C-4449-4CAF-A244-F7EC4D2CC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7" y="2465"/>
              <a:ext cx="37" cy="107"/>
            </a:xfrm>
            <a:custGeom>
              <a:avLst/>
              <a:gdLst>
                <a:gd name="T0" fmla="*/ 29 w 55"/>
                <a:gd name="T1" fmla="*/ 0 h 157"/>
                <a:gd name="T2" fmla="*/ 25 w 55"/>
                <a:gd name="T3" fmla="*/ 0 h 157"/>
                <a:gd name="T4" fmla="*/ 22 w 55"/>
                <a:gd name="T5" fmla="*/ 0 h 157"/>
                <a:gd name="T6" fmla="*/ 5 w 55"/>
                <a:gd name="T7" fmla="*/ 0 h 157"/>
                <a:gd name="T8" fmla="*/ 0 w 55"/>
                <a:gd name="T9" fmla="*/ 3 h 157"/>
                <a:gd name="T10" fmla="*/ 3 w 55"/>
                <a:gd name="T11" fmla="*/ 6 h 157"/>
                <a:gd name="T12" fmla="*/ 9 w 55"/>
                <a:gd name="T13" fmla="*/ 6 h 157"/>
                <a:gd name="T14" fmla="*/ 15 w 55"/>
                <a:gd name="T15" fmla="*/ 16 h 157"/>
                <a:gd name="T16" fmla="*/ 15 w 55"/>
                <a:gd name="T17" fmla="*/ 60 h 157"/>
                <a:gd name="T18" fmla="*/ 15 w 55"/>
                <a:gd name="T19" fmla="*/ 96 h 157"/>
                <a:gd name="T20" fmla="*/ 14 w 55"/>
                <a:gd name="T21" fmla="*/ 141 h 157"/>
                <a:gd name="T22" fmla="*/ 9 w 55"/>
                <a:gd name="T23" fmla="*/ 150 h 157"/>
                <a:gd name="T24" fmla="*/ 4 w 55"/>
                <a:gd name="T25" fmla="*/ 151 h 157"/>
                <a:gd name="T26" fmla="*/ 0 w 55"/>
                <a:gd name="T27" fmla="*/ 154 h 157"/>
                <a:gd name="T28" fmla="*/ 5 w 55"/>
                <a:gd name="T29" fmla="*/ 157 h 157"/>
                <a:gd name="T30" fmla="*/ 22 w 55"/>
                <a:gd name="T31" fmla="*/ 157 h 157"/>
                <a:gd name="T32" fmla="*/ 25 w 55"/>
                <a:gd name="T33" fmla="*/ 157 h 157"/>
                <a:gd name="T34" fmla="*/ 28 w 55"/>
                <a:gd name="T35" fmla="*/ 157 h 157"/>
                <a:gd name="T36" fmla="*/ 50 w 55"/>
                <a:gd name="T37" fmla="*/ 157 h 157"/>
                <a:gd name="T38" fmla="*/ 55 w 55"/>
                <a:gd name="T39" fmla="*/ 154 h 157"/>
                <a:gd name="T40" fmla="*/ 52 w 55"/>
                <a:gd name="T41" fmla="*/ 151 h 157"/>
                <a:gd name="T42" fmla="*/ 43 w 55"/>
                <a:gd name="T43" fmla="*/ 150 h 157"/>
                <a:gd name="T44" fmla="*/ 36 w 55"/>
                <a:gd name="T45" fmla="*/ 141 h 157"/>
                <a:gd name="T46" fmla="*/ 35 w 55"/>
                <a:gd name="T47" fmla="*/ 96 h 157"/>
                <a:gd name="T48" fmla="*/ 35 w 55"/>
                <a:gd name="T49" fmla="*/ 60 h 157"/>
                <a:gd name="T50" fmla="*/ 36 w 55"/>
                <a:gd name="T51" fmla="*/ 16 h 157"/>
                <a:gd name="T52" fmla="*/ 42 w 55"/>
                <a:gd name="T53" fmla="*/ 6 h 157"/>
                <a:gd name="T54" fmla="*/ 47 w 55"/>
                <a:gd name="T55" fmla="*/ 6 h 157"/>
                <a:gd name="T56" fmla="*/ 50 w 55"/>
                <a:gd name="T57" fmla="*/ 3 h 157"/>
                <a:gd name="T58" fmla="*/ 45 w 55"/>
                <a:gd name="T59" fmla="*/ 0 h 157"/>
                <a:gd name="T60" fmla="*/ 29 w 55"/>
                <a:gd name="T6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157">
                  <a:moveTo>
                    <a:pt x="29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2" y="7"/>
                    <a:pt x="14" y="9"/>
                    <a:pt x="15" y="16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116"/>
                    <a:pt x="15" y="132"/>
                    <a:pt x="14" y="141"/>
                  </a:cubicBezTo>
                  <a:cubicBezTo>
                    <a:pt x="13" y="147"/>
                    <a:pt x="12" y="150"/>
                    <a:pt x="9" y="150"/>
                  </a:cubicBezTo>
                  <a:cubicBezTo>
                    <a:pt x="9" y="150"/>
                    <a:pt x="4" y="151"/>
                    <a:pt x="4" y="151"/>
                  </a:cubicBezTo>
                  <a:cubicBezTo>
                    <a:pt x="1" y="151"/>
                    <a:pt x="0" y="153"/>
                    <a:pt x="0" y="154"/>
                  </a:cubicBezTo>
                  <a:cubicBezTo>
                    <a:pt x="0" y="157"/>
                    <a:pt x="4" y="157"/>
                    <a:pt x="5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5" y="157"/>
                    <a:pt x="55" y="155"/>
                    <a:pt x="55" y="154"/>
                  </a:cubicBezTo>
                  <a:cubicBezTo>
                    <a:pt x="55" y="153"/>
                    <a:pt x="54" y="151"/>
                    <a:pt x="52" y="151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38" y="150"/>
                    <a:pt x="37" y="147"/>
                    <a:pt x="36" y="141"/>
                  </a:cubicBezTo>
                  <a:cubicBezTo>
                    <a:pt x="35" y="132"/>
                    <a:pt x="35" y="116"/>
                    <a:pt x="35" y="96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0"/>
                    <a:pt x="38" y="7"/>
                    <a:pt x="42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9" y="6"/>
                    <a:pt x="50" y="4"/>
                    <a:pt x="50" y="3"/>
                  </a:cubicBezTo>
                  <a:cubicBezTo>
                    <a:pt x="50" y="0"/>
                    <a:pt x="46" y="0"/>
                    <a:pt x="45" y="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752B8CC7-045E-4C03-8AAE-BE2B0550C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4" y="2463"/>
              <a:ext cx="89" cy="109"/>
            </a:xfrm>
            <a:custGeom>
              <a:avLst/>
              <a:gdLst>
                <a:gd name="T0" fmla="*/ 4 w 132"/>
                <a:gd name="T1" fmla="*/ 5 h 160"/>
                <a:gd name="T2" fmla="*/ 0 w 132"/>
                <a:gd name="T3" fmla="*/ 27 h 160"/>
                <a:gd name="T4" fmla="*/ 2 w 132"/>
                <a:gd name="T5" fmla="*/ 30 h 160"/>
                <a:gd name="T6" fmla="*/ 6 w 132"/>
                <a:gd name="T7" fmla="*/ 27 h 160"/>
                <a:gd name="T8" fmla="*/ 9 w 132"/>
                <a:gd name="T9" fmla="*/ 21 h 160"/>
                <a:gd name="T10" fmla="*/ 29 w 132"/>
                <a:gd name="T11" fmla="*/ 15 h 160"/>
                <a:gd name="T12" fmla="*/ 57 w 132"/>
                <a:gd name="T13" fmla="*/ 15 h 160"/>
                <a:gd name="T14" fmla="*/ 57 w 132"/>
                <a:gd name="T15" fmla="*/ 99 h 160"/>
                <a:gd name="T16" fmla="*/ 56 w 132"/>
                <a:gd name="T17" fmla="*/ 144 h 160"/>
                <a:gd name="T18" fmla="*/ 52 w 132"/>
                <a:gd name="T19" fmla="*/ 153 h 160"/>
                <a:gd name="T20" fmla="*/ 46 w 132"/>
                <a:gd name="T21" fmla="*/ 154 h 160"/>
                <a:gd name="T22" fmla="*/ 43 w 132"/>
                <a:gd name="T23" fmla="*/ 157 h 160"/>
                <a:gd name="T24" fmla="*/ 47 w 132"/>
                <a:gd name="T25" fmla="*/ 160 h 160"/>
                <a:gd name="T26" fmla="*/ 64 w 132"/>
                <a:gd name="T27" fmla="*/ 160 h 160"/>
                <a:gd name="T28" fmla="*/ 67 w 132"/>
                <a:gd name="T29" fmla="*/ 160 h 160"/>
                <a:gd name="T30" fmla="*/ 70 w 132"/>
                <a:gd name="T31" fmla="*/ 160 h 160"/>
                <a:gd name="T32" fmla="*/ 93 w 132"/>
                <a:gd name="T33" fmla="*/ 160 h 160"/>
                <a:gd name="T34" fmla="*/ 97 w 132"/>
                <a:gd name="T35" fmla="*/ 157 h 160"/>
                <a:gd name="T36" fmla="*/ 94 w 132"/>
                <a:gd name="T37" fmla="*/ 154 h 160"/>
                <a:gd name="T38" fmla="*/ 85 w 132"/>
                <a:gd name="T39" fmla="*/ 153 h 160"/>
                <a:gd name="T40" fmla="*/ 79 w 132"/>
                <a:gd name="T41" fmla="*/ 144 h 160"/>
                <a:gd name="T42" fmla="*/ 78 w 132"/>
                <a:gd name="T43" fmla="*/ 99 h 160"/>
                <a:gd name="T44" fmla="*/ 78 w 132"/>
                <a:gd name="T45" fmla="*/ 15 h 160"/>
                <a:gd name="T46" fmla="*/ 102 w 132"/>
                <a:gd name="T47" fmla="*/ 15 h 160"/>
                <a:gd name="T48" fmla="*/ 125 w 132"/>
                <a:gd name="T49" fmla="*/ 25 h 160"/>
                <a:gd name="T50" fmla="*/ 126 w 132"/>
                <a:gd name="T51" fmla="*/ 27 h 160"/>
                <a:gd name="T52" fmla="*/ 129 w 132"/>
                <a:gd name="T53" fmla="*/ 32 h 160"/>
                <a:gd name="T54" fmla="*/ 132 w 132"/>
                <a:gd name="T55" fmla="*/ 28 h 160"/>
                <a:gd name="T56" fmla="*/ 132 w 132"/>
                <a:gd name="T57" fmla="*/ 21 h 160"/>
                <a:gd name="T58" fmla="*/ 132 w 132"/>
                <a:gd name="T59" fmla="*/ 5 h 160"/>
                <a:gd name="T60" fmla="*/ 130 w 132"/>
                <a:gd name="T61" fmla="*/ 1 h 160"/>
                <a:gd name="T62" fmla="*/ 127 w 132"/>
                <a:gd name="T63" fmla="*/ 2 h 160"/>
                <a:gd name="T64" fmla="*/ 110 w 132"/>
                <a:gd name="T65" fmla="*/ 3 h 160"/>
                <a:gd name="T66" fmla="*/ 33 w 132"/>
                <a:gd name="T67" fmla="*/ 3 h 160"/>
                <a:gd name="T68" fmla="*/ 17 w 132"/>
                <a:gd name="T69" fmla="*/ 2 h 160"/>
                <a:gd name="T70" fmla="*/ 10 w 132"/>
                <a:gd name="T71" fmla="*/ 1 h 160"/>
                <a:gd name="T72" fmla="*/ 8 w 132"/>
                <a:gd name="T73" fmla="*/ 0 h 160"/>
                <a:gd name="T74" fmla="*/ 4 w 132"/>
                <a:gd name="T75" fmla="*/ 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60">
                  <a:moveTo>
                    <a:pt x="4" y="5"/>
                  </a:moveTo>
                  <a:cubicBezTo>
                    <a:pt x="4" y="5"/>
                    <a:pt x="0" y="24"/>
                    <a:pt x="0" y="27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4" y="30"/>
                    <a:pt x="5" y="28"/>
                    <a:pt x="6" y="27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2" y="16"/>
                    <a:pt x="16" y="15"/>
                    <a:pt x="29" y="15"/>
                  </a:cubicBezTo>
                  <a:cubicBezTo>
                    <a:pt x="29" y="15"/>
                    <a:pt x="51" y="15"/>
                    <a:pt x="57" y="15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119"/>
                    <a:pt x="57" y="135"/>
                    <a:pt x="56" y="144"/>
                  </a:cubicBezTo>
                  <a:cubicBezTo>
                    <a:pt x="56" y="150"/>
                    <a:pt x="55" y="153"/>
                    <a:pt x="52" y="153"/>
                  </a:cubicBezTo>
                  <a:cubicBezTo>
                    <a:pt x="52" y="153"/>
                    <a:pt x="46" y="154"/>
                    <a:pt x="46" y="154"/>
                  </a:cubicBezTo>
                  <a:cubicBezTo>
                    <a:pt x="44" y="154"/>
                    <a:pt x="43" y="156"/>
                    <a:pt x="43" y="157"/>
                  </a:cubicBezTo>
                  <a:cubicBezTo>
                    <a:pt x="43" y="160"/>
                    <a:pt x="46" y="160"/>
                    <a:pt x="47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93" y="160"/>
                    <a:pt x="93" y="160"/>
                    <a:pt x="93" y="160"/>
                  </a:cubicBezTo>
                  <a:cubicBezTo>
                    <a:pt x="97" y="160"/>
                    <a:pt x="97" y="158"/>
                    <a:pt x="97" y="157"/>
                  </a:cubicBezTo>
                  <a:cubicBezTo>
                    <a:pt x="97" y="156"/>
                    <a:pt x="96" y="154"/>
                    <a:pt x="94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0" y="153"/>
                    <a:pt x="79" y="150"/>
                    <a:pt x="79" y="144"/>
                  </a:cubicBezTo>
                  <a:cubicBezTo>
                    <a:pt x="78" y="135"/>
                    <a:pt x="78" y="119"/>
                    <a:pt x="78" y="99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0" y="15"/>
                    <a:pt x="102" y="15"/>
                    <a:pt x="102" y="15"/>
                  </a:cubicBezTo>
                  <a:cubicBezTo>
                    <a:pt x="121" y="15"/>
                    <a:pt x="125" y="20"/>
                    <a:pt x="125" y="25"/>
                  </a:cubicBezTo>
                  <a:cubicBezTo>
                    <a:pt x="125" y="25"/>
                    <a:pt x="126" y="27"/>
                    <a:pt x="126" y="27"/>
                  </a:cubicBezTo>
                  <a:cubicBezTo>
                    <a:pt x="126" y="29"/>
                    <a:pt x="126" y="32"/>
                    <a:pt x="129" y="32"/>
                  </a:cubicBezTo>
                  <a:cubicBezTo>
                    <a:pt x="129" y="32"/>
                    <a:pt x="132" y="32"/>
                    <a:pt x="132" y="28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132" y="4"/>
                    <a:pt x="132" y="1"/>
                    <a:pt x="130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4" y="2"/>
                    <a:pt x="119" y="3"/>
                    <a:pt x="110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0" y="1"/>
                    <a:pt x="10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2"/>
                    <a:pt x="4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72A3F1A3-252E-4687-BA0C-01A64F3701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8" y="2465"/>
              <a:ext cx="102" cy="107"/>
            </a:xfrm>
            <a:custGeom>
              <a:avLst/>
              <a:gdLst>
                <a:gd name="T0" fmla="*/ 132 w 151"/>
                <a:gd name="T1" fmla="*/ 0 h 157"/>
                <a:gd name="T2" fmla="*/ 127 w 151"/>
                <a:gd name="T3" fmla="*/ 0 h 157"/>
                <a:gd name="T4" fmla="*/ 123 w 151"/>
                <a:gd name="T5" fmla="*/ 0 h 157"/>
                <a:gd name="T6" fmla="*/ 113 w 151"/>
                <a:gd name="T7" fmla="*/ 0 h 157"/>
                <a:gd name="T8" fmla="*/ 108 w 151"/>
                <a:gd name="T9" fmla="*/ 2 h 157"/>
                <a:gd name="T10" fmla="*/ 112 w 151"/>
                <a:gd name="T11" fmla="*/ 6 h 157"/>
                <a:gd name="T12" fmla="*/ 115 w 151"/>
                <a:gd name="T13" fmla="*/ 10 h 157"/>
                <a:gd name="T14" fmla="*/ 111 w 151"/>
                <a:gd name="T15" fmla="*/ 20 h 157"/>
                <a:gd name="T16" fmla="*/ 79 w 151"/>
                <a:gd name="T17" fmla="*/ 77 h 157"/>
                <a:gd name="T18" fmla="*/ 43 w 151"/>
                <a:gd name="T19" fmla="*/ 15 h 157"/>
                <a:gd name="T20" fmla="*/ 40 w 151"/>
                <a:gd name="T21" fmla="*/ 8 h 157"/>
                <a:gd name="T22" fmla="*/ 42 w 151"/>
                <a:gd name="T23" fmla="*/ 6 h 157"/>
                <a:gd name="T24" fmla="*/ 43 w 151"/>
                <a:gd name="T25" fmla="*/ 5 h 157"/>
                <a:gd name="T26" fmla="*/ 46 w 151"/>
                <a:gd name="T27" fmla="*/ 3 h 157"/>
                <a:gd name="T28" fmla="*/ 42 w 151"/>
                <a:gd name="T29" fmla="*/ 0 h 157"/>
                <a:gd name="T30" fmla="*/ 27 w 151"/>
                <a:gd name="T31" fmla="*/ 0 h 157"/>
                <a:gd name="T32" fmla="*/ 24 w 151"/>
                <a:gd name="T33" fmla="*/ 0 h 157"/>
                <a:gd name="T34" fmla="*/ 20 w 151"/>
                <a:gd name="T35" fmla="*/ 0 h 157"/>
                <a:gd name="T36" fmla="*/ 4 w 151"/>
                <a:gd name="T37" fmla="*/ 0 h 157"/>
                <a:gd name="T38" fmla="*/ 0 w 151"/>
                <a:gd name="T39" fmla="*/ 3 h 157"/>
                <a:gd name="T40" fmla="*/ 4 w 151"/>
                <a:gd name="T41" fmla="*/ 6 h 157"/>
                <a:gd name="T42" fmla="*/ 12 w 151"/>
                <a:gd name="T43" fmla="*/ 9 h 157"/>
                <a:gd name="T44" fmla="*/ 25 w 151"/>
                <a:gd name="T45" fmla="*/ 23 h 157"/>
                <a:gd name="T46" fmla="*/ 61 w 151"/>
                <a:gd name="T47" fmla="*/ 82 h 157"/>
                <a:gd name="T48" fmla="*/ 65 w 151"/>
                <a:gd name="T49" fmla="*/ 103 h 157"/>
                <a:gd name="T50" fmla="*/ 65 w 151"/>
                <a:gd name="T51" fmla="*/ 120 h 157"/>
                <a:gd name="T52" fmla="*/ 65 w 151"/>
                <a:gd name="T53" fmla="*/ 141 h 157"/>
                <a:gd name="T54" fmla="*/ 60 w 151"/>
                <a:gd name="T55" fmla="*/ 150 h 157"/>
                <a:gd name="T56" fmla="*/ 54 w 151"/>
                <a:gd name="T57" fmla="*/ 151 h 157"/>
                <a:gd name="T58" fmla="*/ 51 w 151"/>
                <a:gd name="T59" fmla="*/ 154 h 157"/>
                <a:gd name="T60" fmla="*/ 56 w 151"/>
                <a:gd name="T61" fmla="*/ 157 h 157"/>
                <a:gd name="T62" fmla="*/ 72 w 151"/>
                <a:gd name="T63" fmla="*/ 157 h 157"/>
                <a:gd name="T64" fmla="*/ 76 w 151"/>
                <a:gd name="T65" fmla="*/ 157 h 157"/>
                <a:gd name="T66" fmla="*/ 78 w 151"/>
                <a:gd name="T67" fmla="*/ 157 h 157"/>
                <a:gd name="T68" fmla="*/ 101 w 151"/>
                <a:gd name="T69" fmla="*/ 157 h 157"/>
                <a:gd name="T70" fmla="*/ 105 w 151"/>
                <a:gd name="T71" fmla="*/ 154 h 157"/>
                <a:gd name="T72" fmla="*/ 102 w 151"/>
                <a:gd name="T73" fmla="*/ 151 h 157"/>
                <a:gd name="T74" fmla="*/ 93 w 151"/>
                <a:gd name="T75" fmla="*/ 150 h 157"/>
                <a:gd name="T76" fmla="*/ 86 w 151"/>
                <a:gd name="T77" fmla="*/ 141 h 157"/>
                <a:gd name="T78" fmla="*/ 86 w 151"/>
                <a:gd name="T79" fmla="*/ 120 h 157"/>
                <a:gd name="T80" fmla="*/ 86 w 151"/>
                <a:gd name="T81" fmla="*/ 103 h 157"/>
                <a:gd name="T82" fmla="*/ 89 w 151"/>
                <a:gd name="T83" fmla="*/ 83 h 157"/>
                <a:gd name="T84" fmla="*/ 127 w 151"/>
                <a:gd name="T85" fmla="*/ 18 h 157"/>
                <a:gd name="T86" fmla="*/ 138 w 151"/>
                <a:gd name="T87" fmla="*/ 8 h 157"/>
                <a:gd name="T88" fmla="*/ 146 w 151"/>
                <a:gd name="T89" fmla="*/ 6 h 157"/>
                <a:gd name="T90" fmla="*/ 151 w 151"/>
                <a:gd name="T91" fmla="*/ 2 h 157"/>
                <a:gd name="T92" fmla="*/ 146 w 151"/>
                <a:gd name="T93" fmla="*/ 0 h 157"/>
                <a:gd name="T94" fmla="*/ 132 w 151"/>
                <a:gd name="T9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157">
                  <a:moveTo>
                    <a:pt x="132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9" y="0"/>
                    <a:pt x="108" y="1"/>
                    <a:pt x="108" y="2"/>
                  </a:cubicBezTo>
                  <a:cubicBezTo>
                    <a:pt x="108" y="5"/>
                    <a:pt x="110" y="5"/>
                    <a:pt x="112" y="6"/>
                  </a:cubicBezTo>
                  <a:cubicBezTo>
                    <a:pt x="113" y="6"/>
                    <a:pt x="115" y="6"/>
                    <a:pt x="115" y="10"/>
                  </a:cubicBezTo>
                  <a:cubicBezTo>
                    <a:pt x="115" y="13"/>
                    <a:pt x="114" y="16"/>
                    <a:pt x="111" y="20"/>
                  </a:cubicBezTo>
                  <a:cubicBezTo>
                    <a:pt x="108" y="26"/>
                    <a:pt x="85" y="65"/>
                    <a:pt x="79" y="77"/>
                  </a:cubicBezTo>
                  <a:cubicBezTo>
                    <a:pt x="72" y="66"/>
                    <a:pt x="46" y="21"/>
                    <a:pt x="43" y="15"/>
                  </a:cubicBezTo>
                  <a:cubicBezTo>
                    <a:pt x="41" y="12"/>
                    <a:pt x="40" y="10"/>
                    <a:pt x="40" y="8"/>
                  </a:cubicBezTo>
                  <a:cubicBezTo>
                    <a:pt x="40" y="7"/>
                    <a:pt x="41" y="6"/>
                    <a:pt x="42" y="6"/>
                  </a:cubicBezTo>
                  <a:cubicBezTo>
                    <a:pt x="42" y="6"/>
                    <a:pt x="43" y="5"/>
                    <a:pt x="43" y="5"/>
                  </a:cubicBezTo>
                  <a:cubicBezTo>
                    <a:pt x="44" y="5"/>
                    <a:pt x="46" y="4"/>
                    <a:pt x="46" y="3"/>
                  </a:cubicBezTo>
                  <a:cubicBezTo>
                    <a:pt x="46" y="1"/>
                    <a:pt x="44" y="0"/>
                    <a:pt x="4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2"/>
                    <a:pt x="0" y="3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5" y="6"/>
                    <a:pt x="9" y="7"/>
                    <a:pt x="12" y="9"/>
                  </a:cubicBezTo>
                  <a:cubicBezTo>
                    <a:pt x="16" y="11"/>
                    <a:pt x="21" y="17"/>
                    <a:pt x="25" y="23"/>
                  </a:cubicBezTo>
                  <a:cubicBezTo>
                    <a:pt x="32" y="34"/>
                    <a:pt x="60" y="79"/>
                    <a:pt x="61" y="82"/>
                  </a:cubicBezTo>
                  <a:cubicBezTo>
                    <a:pt x="64" y="88"/>
                    <a:pt x="65" y="92"/>
                    <a:pt x="65" y="103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5"/>
                    <a:pt x="63" y="150"/>
                    <a:pt x="60" y="150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2" y="151"/>
                    <a:pt x="51" y="153"/>
                    <a:pt x="51" y="154"/>
                  </a:cubicBezTo>
                  <a:cubicBezTo>
                    <a:pt x="51" y="157"/>
                    <a:pt x="54" y="157"/>
                    <a:pt x="56" y="157"/>
                  </a:cubicBezTo>
                  <a:cubicBezTo>
                    <a:pt x="72" y="157"/>
                    <a:pt x="72" y="157"/>
                    <a:pt x="72" y="157"/>
                  </a:cubicBezTo>
                  <a:cubicBezTo>
                    <a:pt x="76" y="157"/>
                    <a:pt x="76" y="157"/>
                    <a:pt x="76" y="157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5" y="157"/>
                    <a:pt x="105" y="155"/>
                    <a:pt x="105" y="154"/>
                  </a:cubicBezTo>
                  <a:cubicBezTo>
                    <a:pt x="105" y="153"/>
                    <a:pt x="104" y="151"/>
                    <a:pt x="102" y="151"/>
                  </a:cubicBezTo>
                  <a:cubicBezTo>
                    <a:pt x="93" y="150"/>
                    <a:pt x="93" y="150"/>
                    <a:pt x="93" y="150"/>
                  </a:cubicBezTo>
                  <a:cubicBezTo>
                    <a:pt x="89" y="150"/>
                    <a:pt x="87" y="147"/>
                    <a:pt x="86" y="14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6" y="96"/>
                    <a:pt x="86" y="90"/>
                    <a:pt x="89" y="83"/>
                  </a:cubicBezTo>
                  <a:cubicBezTo>
                    <a:pt x="92" y="75"/>
                    <a:pt x="121" y="27"/>
                    <a:pt x="127" y="18"/>
                  </a:cubicBezTo>
                  <a:cubicBezTo>
                    <a:pt x="132" y="13"/>
                    <a:pt x="134" y="10"/>
                    <a:pt x="138" y="8"/>
                  </a:cubicBezTo>
                  <a:cubicBezTo>
                    <a:pt x="141" y="6"/>
                    <a:pt x="144" y="6"/>
                    <a:pt x="146" y="6"/>
                  </a:cubicBezTo>
                  <a:cubicBezTo>
                    <a:pt x="150" y="6"/>
                    <a:pt x="151" y="4"/>
                    <a:pt x="151" y="2"/>
                  </a:cubicBezTo>
                  <a:cubicBezTo>
                    <a:pt x="151" y="1"/>
                    <a:pt x="150" y="0"/>
                    <a:pt x="146" y="0"/>
                  </a:cubicBez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4F43DD97-6C80-4B05-8F87-6D5D766799B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06" y="2463"/>
              <a:ext cx="111" cy="111"/>
            </a:xfrm>
            <a:custGeom>
              <a:avLst/>
              <a:gdLst>
                <a:gd name="T0" fmla="*/ 0 w 164"/>
                <a:gd name="T1" fmla="*/ 81 h 163"/>
                <a:gd name="T2" fmla="*/ 81 w 164"/>
                <a:gd name="T3" fmla="*/ 163 h 163"/>
                <a:gd name="T4" fmla="*/ 164 w 164"/>
                <a:gd name="T5" fmla="*/ 78 h 163"/>
                <a:gd name="T6" fmla="*/ 82 w 164"/>
                <a:gd name="T7" fmla="*/ 0 h 163"/>
                <a:gd name="T8" fmla="*/ 0 w 164"/>
                <a:gd name="T9" fmla="*/ 81 h 163"/>
                <a:gd name="T10" fmla="*/ 23 w 164"/>
                <a:gd name="T11" fmla="*/ 76 h 163"/>
                <a:gd name="T12" fmla="*/ 81 w 164"/>
                <a:gd name="T13" fmla="*/ 10 h 163"/>
                <a:gd name="T14" fmla="*/ 142 w 164"/>
                <a:gd name="T15" fmla="*/ 84 h 163"/>
                <a:gd name="T16" fmla="*/ 87 w 164"/>
                <a:gd name="T17" fmla="*/ 152 h 163"/>
                <a:gd name="T18" fmla="*/ 23 w 164"/>
                <a:gd name="T19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163">
                  <a:moveTo>
                    <a:pt x="0" y="81"/>
                  </a:moveTo>
                  <a:cubicBezTo>
                    <a:pt x="0" y="121"/>
                    <a:pt x="26" y="163"/>
                    <a:pt x="81" y="163"/>
                  </a:cubicBezTo>
                  <a:cubicBezTo>
                    <a:pt x="129" y="163"/>
                    <a:pt x="164" y="127"/>
                    <a:pt x="164" y="78"/>
                  </a:cubicBezTo>
                  <a:cubicBezTo>
                    <a:pt x="164" y="31"/>
                    <a:pt x="131" y="0"/>
                    <a:pt x="82" y="0"/>
                  </a:cubicBezTo>
                  <a:cubicBezTo>
                    <a:pt x="23" y="0"/>
                    <a:pt x="0" y="50"/>
                    <a:pt x="0" y="81"/>
                  </a:cubicBezTo>
                  <a:moveTo>
                    <a:pt x="23" y="76"/>
                  </a:moveTo>
                  <a:cubicBezTo>
                    <a:pt x="23" y="35"/>
                    <a:pt x="45" y="10"/>
                    <a:pt x="81" y="10"/>
                  </a:cubicBezTo>
                  <a:cubicBezTo>
                    <a:pt x="110" y="10"/>
                    <a:pt x="142" y="33"/>
                    <a:pt x="142" y="84"/>
                  </a:cubicBezTo>
                  <a:cubicBezTo>
                    <a:pt x="142" y="149"/>
                    <a:pt x="96" y="152"/>
                    <a:pt x="87" y="152"/>
                  </a:cubicBezTo>
                  <a:cubicBezTo>
                    <a:pt x="49" y="152"/>
                    <a:pt x="23" y="121"/>
                    <a:pt x="23" y="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F0D565F8-9700-4A64-BBF5-D13F0330C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30" y="2464"/>
              <a:ext cx="62" cy="108"/>
            </a:xfrm>
            <a:custGeom>
              <a:avLst/>
              <a:gdLst>
                <a:gd name="T0" fmla="*/ 87 w 92"/>
                <a:gd name="T1" fmla="*/ 1 h 159"/>
                <a:gd name="T2" fmla="*/ 86 w 92"/>
                <a:gd name="T3" fmla="*/ 1 h 159"/>
                <a:gd name="T4" fmla="*/ 80 w 92"/>
                <a:gd name="T5" fmla="*/ 2 h 159"/>
                <a:gd name="T6" fmla="*/ 78 w 92"/>
                <a:gd name="T7" fmla="*/ 2 h 159"/>
                <a:gd name="T8" fmla="*/ 28 w 92"/>
                <a:gd name="T9" fmla="*/ 2 h 159"/>
                <a:gd name="T10" fmla="*/ 25 w 92"/>
                <a:gd name="T11" fmla="*/ 2 h 159"/>
                <a:gd name="T12" fmla="*/ 4 w 92"/>
                <a:gd name="T13" fmla="*/ 2 h 159"/>
                <a:gd name="T14" fmla="*/ 0 w 92"/>
                <a:gd name="T15" fmla="*/ 5 h 159"/>
                <a:gd name="T16" fmla="*/ 3 w 92"/>
                <a:gd name="T17" fmla="*/ 8 h 159"/>
                <a:gd name="T18" fmla="*/ 9 w 92"/>
                <a:gd name="T19" fmla="*/ 8 h 159"/>
                <a:gd name="T20" fmla="*/ 17 w 92"/>
                <a:gd name="T21" fmla="*/ 18 h 159"/>
                <a:gd name="T22" fmla="*/ 17 w 92"/>
                <a:gd name="T23" fmla="*/ 62 h 159"/>
                <a:gd name="T24" fmla="*/ 17 w 92"/>
                <a:gd name="T25" fmla="*/ 98 h 159"/>
                <a:gd name="T26" fmla="*/ 16 w 92"/>
                <a:gd name="T27" fmla="*/ 143 h 159"/>
                <a:gd name="T28" fmla="*/ 12 w 92"/>
                <a:gd name="T29" fmla="*/ 152 h 159"/>
                <a:gd name="T30" fmla="*/ 6 w 92"/>
                <a:gd name="T31" fmla="*/ 153 h 159"/>
                <a:gd name="T32" fmla="*/ 3 w 92"/>
                <a:gd name="T33" fmla="*/ 156 h 159"/>
                <a:gd name="T34" fmla="*/ 8 w 92"/>
                <a:gd name="T35" fmla="*/ 159 h 159"/>
                <a:gd name="T36" fmla="*/ 24 w 92"/>
                <a:gd name="T37" fmla="*/ 159 h 159"/>
                <a:gd name="T38" fmla="*/ 28 w 92"/>
                <a:gd name="T39" fmla="*/ 159 h 159"/>
                <a:gd name="T40" fmla="*/ 30 w 92"/>
                <a:gd name="T41" fmla="*/ 159 h 159"/>
                <a:gd name="T42" fmla="*/ 53 w 92"/>
                <a:gd name="T43" fmla="*/ 159 h 159"/>
                <a:gd name="T44" fmla="*/ 58 w 92"/>
                <a:gd name="T45" fmla="*/ 156 h 159"/>
                <a:gd name="T46" fmla="*/ 54 w 92"/>
                <a:gd name="T47" fmla="*/ 153 h 159"/>
                <a:gd name="T48" fmla="*/ 45 w 92"/>
                <a:gd name="T49" fmla="*/ 152 h 159"/>
                <a:gd name="T50" fmla="*/ 39 w 92"/>
                <a:gd name="T51" fmla="*/ 143 h 159"/>
                <a:gd name="T52" fmla="*/ 38 w 92"/>
                <a:gd name="T53" fmla="*/ 98 h 159"/>
                <a:gd name="T54" fmla="*/ 38 w 92"/>
                <a:gd name="T55" fmla="*/ 81 h 159"/>
                <a:gd name="T56" fmla="*/ 68 w 92"/>
                <a:gd name="T57" fmla="*/ 81 h 159"/>
                <a:gd name="T58" fmla="*/ 78 w 92"/>
                <a:gd name="T59" fmla="*/ 88 h 159"/>
                <a:gd name="T60" fmla="*/ 79 w 92"/>
                <a:gd name="T61" fmla="*/ 94 h 159"/>
                <a:gd name="T62" fmla="*/ 79 w 92"/>
                <a:gd name="T63" fmla="*/ 95 h 159"/>
                <a:gd name="T64" fmla="*/ 82 w 92"/>
                <a:gd name="T65" fmla="*/ 98 h 159"/>
                <a:gd name="T66" fmla="*/ 85 w 92"/>
                <a:gd name="T67" fmla="*/ 92 h 159"/>
                <a:gd name="T68" fmla="*/ 85 w 92"/>
                <a:gd name="T69" fmla="*/ 79 h 159"/>
                <a:gd name="T70" fmla="*/ 87 w 92"/>
                <a:gd name="T71" fmla="*/ 67 h 159"/>
                <a:gd name="T72" fmla="*/ 85 w 92"/>
                <a:gd name="T73" fmla="*/ 64 h 159"/>
                <a:gd name="T74" fmla="*/ 81 w 92"/>
                <a:gd name="T75" fmla="*/ 66 h 159"/>
                <a:gd name="T76" fmla="*/ 73 w 92"/>
                <a:gd name="T77" fmla="*/ 70 h 159"/>
                <a:gd name="T78" fmla="*/ 64 w 92"/>
                <a:gd name="T79" fmla="*/ 70 h 159"/>
                <a:gd name="T80" fmla="*/ 38 w 92"/>
                <a:gd name="T81" fmla="*/ 70 h 159"/>
                <a:gd name="T82" fmla="*/ 38 w 92"/>
                <a:gd name="T83" fmla="*/ 14 h 159"/>
                <a:gd name="T84" fmla="*/ 69 w 92"/>
                <a:gd name="T85" fmla="*/ 14 h 159"/>
                <a:gd name="T86" fmla="*/ 82 w 92"/>
                <a:gd name="T87" fmla="*/ 19 h 159"/>
                <a:gd name="T88" fmla="*/ 84 w 92"/>
                <a:gd name="T89" fmla="*/ 26 h 159"/>
                <a:gd name="T90" fmla="*/ 87 w 92"/>
                <a:gd name="T91" fmla="*/ 30 h 159"/>
                <a:gd name="T92" fmla="*/ 90 w 92"/>
                <a:gd name="T93" fmla="*/ 27 h 159"/>
                <a:gd name="T94" fmla="*/ 91 w 92"/>
                <a:gd name="T95" fmla="*/ 17 h 159"/>
                <a:gd name="T96" fmla="*/ 91 w 92"/>
                <a:gd name="T97" fmla="*/ 13 h 159"/>
                <a:gd name="T98" fmla="*/ 92 w 92"/>
                <a:gd name="T99" fmla="*/ 6 h 159"/>
                <a:gd name="T100" fmla="*/ 92 w 92"/>
                <a:gd name="T101" fmla="*/ 3 h 159"/>
                <a:gd name="T102" fmla="*/ 90 w 92"/>
                <a:gd name="T103" fmla="*/ 0 h 159"/>
                <a:gd name="T104" fmla="*/ 87 w 92"/>
                <a:gd name="T105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" h="159">
                  <a:moveTo>
                    <a:pt x="87" y="1"/>
                  </a:moveTo>
                  <a:cubicBezTo>
                    <a:pt x="86" y="1"/>
                    <a:pt x="86" y="1"/>
                    <a:pt x="86" y="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28" y="2"/>
                    <a:pt x="28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5" y="9"/>
                    <a:pt x="17" y="12"/>
                    <a:pt x="17" y="18"/>
                  </a:cubicBezTo>
                  <a:cubicBezTo>
                    <a:pt x="17" y="18"/>
                    <a:pt x="17" y="62"/>
                    <a:pt x="17" y="62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8"/>
                    <a:pt x="17" y="134"/>
                    <a:pt x="16" y="143"/>
                  </a:cubicBezTo>
                  <a:cubicBezTo>
                    <a:pt x="16" y="149"/>
                    <a:pt x="15" y="152"/>
                    <a:pt x="12" y="152"/>
                  </a:cubicBezTo>
                  <a:cubicBezTo>
                    <a:pt x="12" y="152"/>
                    <a:pt x="6" y="153"/>
                    <a:pt x="6" y="153"/>
                  </a:cubicBezTo>
                  <a:cubicBezTo>
                    <a:pt x="4" y="153"/>
                    <a:pt x="3" y="155"/>
                    <a:pt x="3" y="156"/>
                  </a:cubicBezTo>
                  <a:cubicBezTo>
                    <a:pt x="3" y="159"/>
                    <a:pt x="6" y="159"/>
                    <a:pt x="8" y="159"/>
                  </a:cubicBezTo>
                  <a:cubicBezTo>
                    <a:pt x="24" y="159"/>
                    <a:pt x="24" y="159"/>
                    <a:pt x="24" y="159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53" y="159"/>
                    <a:pt x="53" y="159"/>
                    <a:pt x="53" y="159"/>
                  </a:cubicBezTo>
                  <a:cubicBezTo>
                    <a:pt x="57" y="159"/>
                    <a:pt x="58" y="157"/>
                    <a:pt x="58" y="156"/>
                  </a:cubicBezTo>
                  <a:cubicBezTo>
                    <a:pt x="58" y="155"/>
                    <a:pt x="57" y="153"/>
                    <a:pt x="54" y="153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1" y="152"/>
                    <a:pt x="39" y="149"/>
                    <a:pt x="39" y="143"/>
                  </a:cubicBezTo>
                  <a:cubicBezTo>
                    <a:pt x="38" y="134"/>
                    <a:pt x="38" y="118"/>
                    <a:pt x="38" y="98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5" y="81"/>
                    <a:pt x="64" y="81"/>
                    <a:pt x="68" y="81"/>
                  </a:cubicBezTo>
                  <a:cubicBezTo>
                    <a:pt x="74" y="82"/>
                    <a:pt x="77" y="85"/>
                    <a:pt x="78" y="88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7"/>
                    <a:pt x="80" y="98"/>
                    <a:pt x="82" y="98"/>
                  </a:cubicBezTo>
                  <a:cubicBezTo>
                    <a:pt x="85" y="98"/>
                    <a:pt x="85" y="94"/>
                    <a:pt x="85" y="92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4"/>
                    <a:pt x="85" y="64"/>
                    <a:pt x="85" y="64"/>
                  </a:cubicBezTo>
                  <a:cubicBezTo>
                    <a:pt x="83" y="64"/>
                    <a:pt x="82" y="65"/>
                    <a:pt x="81" y="66"/>
                  </a:cubicBezTo>
                  <a:cubicBezTo>
                    <a:pt x="80" y="69"/>
                    <a:pt x="78" y="69"/>
                    <a:pt x="73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3"/>
                    <a:pt x="69" y="14"/>
                    <a:pt x="69" y="14"/>
                  </a:cubicBezTo>
                  <a:cubicBezTo>
                    <a:pt x="77" y="14"/>
                    <a:pt x="81" y="17"/>
                    <a:pt x="82" y="19"/>
                  </a:cubicBezTo>
                  <a:cubicBezTo>
                    <a:pt x="82" y="19"/>
                    <a:pt x="84" y="26"/>
                    <a:pt x="84" y="26"/>
                  </a:cubicBezTo>
                  <a:cubicBezTo>
                    <a:pt x="84" y="30"/>
                    <a:pt x="86" y="30"/>
                    <a:pt x="87" y="30"/>
                  </a:cubicBezTo>
                  <a:cubicBezTo>
                    <a:pt x="88" y="30"/>
                    <a:pt x="89" y="30"/>
                    <a:pt x="90" y="27"/>
                  </a:cubicBezTo>
                  <a:cubicBezTo>
                    <a:pt x="90" y="27"/>
                    <a:pt x="91" y="17"/>
                    <a:pt x="91" y="17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92" y="1"/>
                    <a:pt x="91" y="0"/>
                    <a:pt x="90" y="0"/>
                  </a:cubicBezTo>
                  <a:lnTo>
                    <a:pt x="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8" name="Rectangle 21">
              <a:extLst>
                <a:ext uri="{FF2B5EF4-FFF2-40B4-BE49-F238E27FC236}">
                  <a16:creationId xmlns:a16="http://schemas.microsoft.com/office/drawing/2014/main" id="{4A269CB1-B43E-4DE9-B9AA-FEBADD174A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08" y="2653"/>
              <a:ext cx="1477" cy="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17699AF0-2BD2-49DE-B08C-5E3649FB96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1" y="2736"/>
              <a:ext cx="222" cy="168"/>
            </a:xfrm>
            <a:custGeom>
              <a:avLst/>
              <a:gdLst>
                <a:gd name="T0" fmla="*/ 245 w 327"/>
                <a:gd name="T1" fmla="*/ 8 h 247"/>
                <a:gd name="T2" fmla="*/ 159 w 327"/>
                <a:gd name="T3" fmla="*/ 186 h 247"/>
                <a:gd name="T4" fmla="*/ 74 w 327"/>
                <a:gd name="T5" fmla="*/ 10 h 247"/>
                <a:gd name="T6" fmla="*/ 65 w 327"/>
                <a:gd name="T7" fmla="*/ 0 h 247"/>
                <a:gd name="T8" fmla="*/ 59 w 327"/>
                <a:gd name="T9" fmla="*/ 8 h 247"/>
                <a:gd name="T10" fmla="*/ 27 w 327"/>
                <a:gd name="T11" fmla="*/ 214 h 247"/>
                <a:gd name="T12" fmla="*/ 15 w 327"/>
                <a:gd name="T13" fmla="*/ 238 h 247"/>
                <a:gd name="T14" fmla="*/ 6 w 327"/>
                <a:gd name="T15" fmla="*/ 239 h 247"/>
                <a:gd name="T16" fmla="*/ 0 w 327"/>
                <a:gd name="T17" fmla="*/ 242 h 247"/>
                <a:gd name="T18" fmla="*/ 6 w 327"/>
                <a:gd name="T19" fmla="*/ 247 h 247"/>
                <a:gd name="T20" fmla="*/ 26 w 327"/>
                <a:gd name="T21" fmla="*/ 246 h 247"/>
                <a:gd name="T22" fmla="*/ 38 w 327"/>
                <a:gd name="T23" fmla="*/ 246 h 247"/>
                <a:gd name="T24" fmla="*/ 48 w 327"/>
                <a:gd name="T25" fmla="*/ 246 h 247"/>
                <a:gd name="T26" fmla="*/ 71 w 327"/>
                <a:gd name="T27" fmla="*/ 247 h 247"/>
                <a:gd name="T28" fmla="*/ 79 w 327"/>
                <a:gd name="T29" fmla="*/ 242 h 247"/>
                <a:gd name="T30" fmla="*/ 74 w 327"/>
                <a:gd name="T31" fmla="*/ 239 h 247"/>
                <a:gd name="T32" fmla="*/ 61 w 327"/>
                <a:gd name="T33" fmla="*/ 238 h 247"/>
                <a:gd name="T34" fmla="*/ 52 w 327"/>
                <a:gd name="T35" fmla="*/ 228 h 247"/>
                <a:gd name="T36" fmla="*/ 53 w 327"/>
                <a:gd name="T37" fmla="*/ 214 h 247"/>
                <a:gd name="T38" fmla="*/ 69 w 327"/>
                <a:gd name="T39" fmla="*/ 90 h 247"/>
                <a:gd name="T40" fmla="*/ 84 w 327"/>
                <a:gd name="T41" fmla="*/ 121 h 247"/>
                <a:gd name="T42" fmla="*/ 102 w 327"/>
                <a:gd name="T43" fmla="*/ 158 h 247"/>
                <a:gd name="T44" fmla="*/ 138 w 327"/>
                <a:gd name="T45" fmla="*/ 230 h 247"/>
                <a:gd name="T46" fmla="*/ 139 w 327"/>
                <a:gd name="T47" fmla="*/ 232 h 247"/>
                <a:gd name="T48" fmla="*/ 150 w 327"/>
                <a:gd name="T49" fmla="*/ 246 h 247"/>
                <a:gd name="T50" fmla="*/ 162 w 327"/>
                <a:gd name="T51" fmla="*/ 228 h 247"/>
                <a:gd name="T52" fmla="*/ 231 w 327"/>
                <a:gd name="T53" fmla="*/ 85 h 247"/>
                <a:gd name="T54" fmla="*/ 250 w 327"/>
                <a:gd name="T55" fmla="*/ 223 h 247"/>
                <a:gd name="T56" fmla="*/ 250 w 327"/>
                <a:gd name="T57" fmla="*/ 230 h 247"/>
                <a:gd name="T58" fmla="*/ 248 w 327"/>
                <a:gd name="T59" fmla="*/ 236 h 247"/>
                <a:gd name="T60" fmla="*/ 244 w 327"/>
                <a:gd name="T61" fmla="*/ 240 h 247"/>
                <a:gd name="T62" fmla="*/ 254 w 327"/>
                <a:gd name="T63" fmla="*/ 245 h 247"/>
                <a:gd name="T64" fmla="*/ 318 w 327"/>
                <a:gd name="T65" fmla="*/ 247 h 247"/>
                <a:gd name="T66" fmla="*/ 327 w 327"/>
                <a:gd name="T67" fmla="*/ 242 h 247"/>
                <a:gd name="T68" fmla="*/ 322 w 327"/>
                <a:gd name="T69" fmla="*/ 239 h 247"/>
                <a:gd name="T70" fmla="*/ 302 w 327"/>
                <a:gd name="T71" fmla="*/ 236 h 247"/>
                <a:gd name="T72" fmla="*/ 287 w 327"/>
                <a:gd name="T73" fmla="*/ 205 h 247"/>
                <a:gd name="T74" fmla="*/ 259 w 327"/>
                <a:gd name="T75" fmla="*/ 10 h 247"/>
                <a:gd name="T76" fmla="*/ 252 w 327"/>
                <a:gd name="T77" fmla="*/ 0 h 247"/>
                <a:gd name="T78" fmla="*/ 245 w 327"/>
                <a:gd name="T79" fmla="*/ 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7" h="247">
                  <a:moveTo>
                    <a:pt x="245" y="8"/>
                  </a:moveTo>
                  <a:cubicBezTo>
                    <a:pt x="245" y="8"/>
                    <a:pt x="167" y="171"/>
                    <a:pt x="159" y="186"/>
                  </a:cubicBezTo>
                  <a:cubicBezTo>
                    <a:pt x="158" y="183"/>
                    <a:pt x="74" y="10"/>
                    <a:pt x="74" y="10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63" y="0"/>
                    <a:pt x="60" y="1"/>
                    <a:pt x="59" y="8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26" y="226"/>
                    <a:pt x="23" y="237"/>
                    <a:pt x="15" y="238"/>
                  </a:cubicBezTo>
                  <a:cubicBezTo>
                    <a:pt x="15" y="238"/>
                    <a:pt x="6" y="239"/>
                    <a:pt x="6" y="239"/>
                  </a:cubicBezTo>
                  <a:cubicBezTo>
                    <a:pt x="4" y="239"/>
                    <a:pt x="0" y="239"/>
                    <a:pt x="0" y="242"/>
                  </a:cubicBezTo>
                  <a:cubicBezTo>
                    <a:pt x="0" y="247"/>
                    <a:pt x="5" y="247"/>
                    <a:pt x="6" y="247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38" y="246"/>
                    <a:pt x="38" y="246"/>
                    <a:pt x="38" y="246"/>
                  </a:cubicBezTo>
                  <a:cubicBezTo>
                    <a:pt x="48" y="246"/>
                    <a:pt x="48" y="246"/>
                    <a:pt x="48" y="246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75" y="247"/>
                    <a:pt x="79" y="246"/>
                    <a:pt x="79" y="242"/>
                  </a:cubicBezTo>
                  <a:cubicBezTo>
                    <a:pt x="79" y="240"/>
                    <a:pt x="77" y="239"/>
                    <a:pt x="74" y="239"/>
                  </a:cubicBezTo>
                  <a:cubicBezTo>
                    <a:pt x="61" y="238"/>
                    <a:pt x="61" y="238"/>
                    <a:pt x="61" y="238"/>
                  </a:cubicBezTo>
                  <a:cubicBezTo>
                    <a:pt x="55" y="236"/>
                    <a:pt x="52" y="233"/>
                    <a:pt x="52" y="228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4"/>
                    <a:pt x="67" y="104"/>
                    <a:pt x="69" y="90"/>
                  </a:cubicBezTo>
                  <a:cubicBezTo>
                    <a:pt x="71" y="94"/>
                    <a:pt x="84" y="121"/>
                    <a:pt x="84" y="121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105" y="167"/>
                    <a:pt x="130" y="215"/>
                    <a:pt x="138" y="230"/>
                  </a:cubicBezTo>
                  <a:cubicBezTo>
                    <a:pt x="139" y="232"/>
                    <a:pt x="139" y="232"/>
                    <a:pt x="139" y="232"/>
                  </a:cubicBezTo>
                  <a:cubicBezTo>
                    <a:pt x="144" y="241"/>
                    <a:pt x="147" y="246"/>
                    <a:pt x="150" y="246"/>
                  </a:cubicBezTo>
                  <a:cubicBezTo>
                    <a:pt x="153" y="246"/>
                    <a:pt x="155" y="243"/>
                    <a:pt x="162" y="228"/>
                  </a:cubicBezTo>
                  <a:cubicBezTo>
                    <a:pt x="162" y="228"/>
                    <a:pt x="231" y="85"/>
                    <a:pt x="231" y="85"/>
                  </a:cubicBezTo>
                  <a:cubicBezTo>
                    <a:pt x="231" y="86"/>
                    <a:pt x="250" y="223"/>
                    <a:pt x="250" y="223"/>
                  </a:cubicBezTo>
                  <a:cubicBezTo>
                    <a:pt x="250" y="226"/>
                    <a:pt x="250" y="228"/>
                    <a:pt x="250" y="230"/>
                  </a:cubicBezTo>
                  <a:cubicBezTo>
                    <a:pt x="250" y="234"/>
                    <a:pt x="249" y="236"/>
                    <a:pt x="248" y="236"/>
                  </a:cubicBezTo>
                  <a:cubicBezTo>
                    <a:pt x="246" y="237"/>
                    <a:pt x="244" y="238"/>
                    <a:pt x="244" y="240"/>
                  </a:cubicBezTo>
                  <a:cubicBezTo>
                    <a:pt x="244" y="243"/>
                    <a:pt x="248" y="244"/>
                    <a:pt x="254" y="245"/>
                  </a:cubicBezTo>
                  <a:cubicBezTo>
                    <a:pt x="267" y="246"/>
                    <a:pt x="310" y="247"/>
                    <a:pt x="318" y="247"/>
                  </a:cubicBezTo>
                  <a:cubicBezTo>
                    <a:pt x="324" y="247"/>
                    <a:pt x="327" y="245"/>
                    <a:pt x="327" y="242"/>
                  </a:cubicBezTo>
                  <a:cubicBezTo>
                    <a:pt x="327" y="239"/>
                    <a:pt x="323" y="239"/>
                    <a:pt x="322" y="239"/>
                  </a:cubicBezTo>
                  <a:cubicBezTo>
                    <a:pt x="317" y="239"/>
                    <a:pt x="311" y="239"/>
                    <a:pt x="302" y="236"/>
                  </a:cubicBezTo>
                  <a:cubicBezTo>
                    <a:pt x="293" y="233"/>
                    <a:pt x="290" y="224"/>
                    <a:pt x="287" y="205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3"/>
                    <a:pt x="256" y="0"/>
                    <a:pt x="252" y="0"/>
                  </a:cubicBezTo>
                  <a:cubicBezTo>
                    <a:pt x="249" y="0"/>
                    <a:pt x="247" y="3"/>
                    <a:pt x="245" y="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23956C6A-C53B-43E6-8C03-8BF9D82002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24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6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5 w 161"/>
                <a:gd name="T79" fmla="*/ 144 h 243"/>
                <a:gd name="T80" fmla="*/ 145 w 161"/>
                <a:gd name="T81" fmla="*/ 134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6" y="1"/>
                    <a:pt x="146" y="1"/>
                    <a:pt x="146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8"/>
                    <a:pt x="27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1"/>
                    <a:pt x="7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52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6" y="136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5" y="150"/>
                    <a:pt x="145" y="146"/>
                    <a:pt x="145" y="14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4" y="96"/>
                    <a:pt x="142" y="98"/>
                    <a:pt x="140" y="100"/>
                  </a:cubicBezTo>
                  <a:cubicBezTo>
                    <a:pt x="137" y="104"/>
                    <a:pt x="133" y="104"/>
                    <a:pt x="125" y="105"/>
                  </a:cubicBezTo>
                  <a:cubicBezTo>
                    <a:pt x="120" y="105"/>
                    <a:pt x="103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3"/>
                    <a:pt x="153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8138C29C-F244-4059-AA2C-E4367B5293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0" y="2740"/>
              <a:ext cx="114" cy="164"/>
            </a:xfrm>
            <a:custGeom>
              <a:avLst/>
              <a:gdLst>
                <a:gd name="T0" fmla="*/ 68 w 167"/>
                <a:gd name="T1" fmla="*/ 1 h 241"/>
                <a:gd name="T2" fmla="*/ 51 w 167"/>
                <a:gd name="T3" fmla="*/ 1 h 241"/>
                <a:gd name="T4" fmla="*/ 35 w 167"/>
                <a:gd name="T5" fmla="*/ 1 h 241"/>
                <a:gd name="T6" fmla="*/ 8 w 167"/>
                <a:gd name="T7" fmla="*/ 0 h 241"/>
                <a:gd name="T8" fmla="*/ 0 w 167"/>
                <a:gd name="T9" fmla="*/ 4 h 241"/>
                <a:gd name="T10" fmla="*/ 7 w 167"/>
                <a:gd name="T11" fmla="*/ 8 h 241"/>
                <a:gd name="T12" fmla="*/ 17 w 167"/>
                <a:gd name="T13" fmla="*/ 9 h 241"/>
                <a:gd name="T14" fmla="*/ 30 w 167"/>
                <a:gd name="T15" fmla="*/ 26 h 241"/>
                <a:gd name="T16" fmla="*/ 30 w 167"/>
                <a:gd name="T17" fmla="*/ 93 h 241"/>
                <a:gd name="T18" fmla="*/ 30 w 167"/>
                <a:gd name="T19" fmla="*/ 148 h 241"/>
                <a:gd name="T20" fmla="*/ 29 w 167"/>
                <a:gd name="T21" fmla="*/ 215 h 241"/>
                <a:gd name="T22" fmla="*/ 20 w 167"/>
                <a:gd name="T23" fmla="*/ 232 h 241"/>
                <a:gd name="T24" fmla="*/ 9 w 167"/>
                <a:gd name="T25" fmla="*/ 233 h 241"/>
                <a:gd name="T26" fmla="*/ 3 w 167"/>
                <a:gd name="T27" fmla="*/ 237 h 241"/>
                <a:gd name="T28" fmla="*/ 10 w 167"/>
                <a:gd name="T29" fmla="*/ 240 h 241"/>
                <a:gd name="T30" fmla="*/ 32 w 167"/>
                <a:gd name="T31" fmla="*/ 240 h 241"/>
                <a:gd name="T32" fmla="*/ 50 w 167"/>
                <a:gd name="T33" fmla="*/ 240 h 241"/>
                <a:gd name="T34" fmla="*/ 99 w 167"/>
                <a:gd name="T35" fmla="*/ 241 h 241"/>
                <a:gd name="T36" fmla="*/ 142 w 167"/>
                <a:gd name="T37" fmla="*/ 241 h 241"/>
                <a:gd name="T38" fmla="*/ 162 w 167"/>
                <a:gd name="T39" fmla="*/ 232 h 241"/>
                <a:gd name="T40" fmla="*/ 167 w 167"/>
                <a:gd name="T41" fmla="*/ 196 h 241"/>
                <a:gd name="T42" fmla="*/ 164 w 167"/>
                <a:gd name="T43" fmla="*/ 190 h 241"/>
                <a:gd name="T44" fmla="*/ 160 w 167"/>
                <a:gd name="T45" fmla="*/ 195 h 241"/>
                <a:gd name="T46" fmla="*/ 152 w 167"/>
                <a:gd name="T47" fmla="*/ 214 h 241"/>
                <a:gd name="T48" fmla="*/ 115 w 167"/>
                <a:gd name="T49" fmla="*/ 222 h 241"/>
                <a:gd name="T50" fmla="*/ 78 w 167"/>
                <a:gd name="T51" fmla="*/ 216 h 241"/>
                <a:gd name="T52" fmla="*/ 71 w 167"/>
                <a:gd name="T53" fmla="*/ 148 h 241"/>
                <a:gd name="T54" fmla="*/ 71 w 167"/>
                <a:gd name="T55" fmla="*/ 93 h 241"/>
                <a:gd name="T56" fmla="*/ 72 w 167"/>
                <a:gd name="T57" fmla="*/ 26 h 241"/>
                <a:gd name="T58" fmla="*/ 83 w 167"/>
                <a:gd name="T59" fmla="*/ 9 h 241"/>
                <a:gd name="T60" fmla="*/ 95 w 167"/>
                <a:gd name="T61" fmla="*/ 8 h 241"/>
                <a:gd name="T62" fmla="*/ 102 w 167"/>
                <a:gd name="T63" fmla="*/ 4 h 241"/>
                <a:gd name="T64" fmla="*/ 94 w 167"/>
                <a:gd name="T65" fmla="*/ 0 h 241"/>
                <a:gd name="T66" fmla="*/ 68 w 167"/>
                <a:gd name="T6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7" h="241">
                  <a:moveTo>
                    <a:pt x="68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5" y="8"/>
                    <a:pt x="7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7" y="11"/>
                    <a:pt x="29" y="16"/>
                    <a:pt x="30" y="26"/>
                  </a:cubicBezTo>
                  <a:cubicBezTo>
                    <a:pt x="30" y="36"/>
                    <a:pt x="30" y="45"/>
                    <a:pt x="30" y="93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77"/>
                    <a:pt x="30" y="202"/>
                    <a:pt x="29" y="215"/>
                  </a:cubicBezTo>
                  <a:cubicBezTo>
                    <a:pt x="27" y="226"/>
                    <a:pt x="26" y="231"/>
                    <a:pt x="20" y="232"/>
                  </a:cubicBezTo>
                  <a:cubicBezTo>
                    <a:pt x="20" y="232"/>
                    <a:pt x="9" y="233"/>
                    <a:pt x="9" y="233"/>
                  </a:cubicBezTo>
                  <a:cubicBezTo>
                    <a:pt x="7" y="233"/>
                    <a:pt x="3" y="234"/>
                    <a:pt x="3" y="237"/>
                  </a:cubicBezTo>
                  <a:cubicBezTo>
                    <a:pt x="3" y="240"/>
                    <a:pt x="9" y="240"/>
                    <a:pt x="10" y="240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2" y="240"/>
                    <a:pt x="50" y="240"/>
                    <a:pt x="50" y="240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142" y="241"/>
                    <a:pt x="142" y="241"/>
                    <a:pt x="142" y="241"/>
                  </a:cubicBezTo>
                  <a:cubicBezTo>
                    <a:pt x="158" y="241"/>
                    <a:pt x="160" y="240"/>
                    <a:pt x="162" y="232"/>
                  </a:cubicBezTo>
                  <a:cubicBezTo>
                    <a:pt x="165" y="223"/>
                    <a:pt x="167" y="200"/>
                    <a:pt x="167" y="196"/>
                  </a:cubicBezTo>
                  <a:cubicBezTo>
                    <a:pt x="167" y="193"/>
                    <a:pt x="167" y="190"/>
                    <a:pt x="164" y="190"/>
                  </a:cubicBezTo>
                  <a:cubicBezTo>
                    <a:pt x="160" y="190"/>
                    <a:pt x="160" y="193"/>
                    <a:pt x="160" y="195"/>
                  </a:cubicBezTo>
                  <a:cubicBezTo>
                    <a:pt x="159" y="201"/>
                    <a:pt x="155" y="210"/>
                    <a:pt x="152" y="214"/>
                  </a:cubicBezTo>
                  <a:cubicBezTo>
                    <a:pt x="144" y="222"/>
                    <a:pt x="133" y="222"/>
                    <a:pt x="115" y="222"/>
                  </a:cubicBezTo>
                  <a:cubicBezTo>
                    <a:pt x="90" y="222"/>
                    <a:pt x="83" y="220"/>
                    <a:pt x="78" y="216"/>
                  </a:cubicBezTo>
                  <a:cubicBezTo>
                    <a:pt x="71" y="210"/>
                    <a:pt x="71" y="188"/>
                    <a:pt x="71" y="148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1" y="45"/>
                    <a:pt x="71" y="36"/>
                    <a:pt x="72" y="26"/>
                  </a:cubicBezTo>
                  <a:cubicBezTo>
                    <a:pt x="73" y="14"/>
                    <a:pt x="75" y="10"/>
                    <a:pt x="83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9" y="8"/>
                    <a:pt x="102" y="7"/>
                    <a:pt x="102" y="4"/>
                  </a:cubicBezTo>
                  <a:cubicBezTo>
                    <a:pt x="102" y="1"/>
                    <a:pt x="98" y="0"/>
                    <a:pt x="94" y="0"/>
                  </a:cubicBez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6831799F-73AF-4524-9EF6-6D64F29D4C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89" y="2740"/>
              <a:ext cx="124" cy="164"/>
            </a:xfrm>
            <a:custGeom>
              <a:avLst/>
              <a:gdLst>
                <a:gd name="T0" fmla="*/ 82 w 183"/>
                <a:gd name="T1" fmla="*/ 222 h 241"/>
                <a:gd name="T2" fmla="*/ 72 w 183"/>
                <a:gd name="T3" fmla="*/ 192 h 241"/>
                <a:gd name="T4" fmla="*/ 72 w 183"/>
                <a:gd name="T5" fmla="*/ 118 h 241"/>
                <a:gd name="T6" fmla="*/ 73 w 183"/>
                <a:gd name="T7" fmla="*/ 116 h 241"/>
                <a:gd name="T8" fmla="*/ 86 w 183"/>
                <a:gd name="T9" fmla="*/ 117 h 241"/>
                <a:gd name="T10" fmla="*/ 112 w 183"/>
                <a:gd name="T11" fmla="*/ 124 h 241"/>
                <a:gd name="T12" fmla="*/ 112 w 183"/>
                <a:gd name="T13" fmla="*/ 124 h 241"/>
                <a:gd name="T14" fmla="*/ 142 w 183"/>
                <a:gd name="T15" fmla="*/ 186 h 241"/>
                <a:gd name="T16" fmla="*/ 105 w 183"/>
                <a:gd name="T17" fmla="*/ 226 h 241"/>
                <a:gd name="T18" fmla="*/ 82 w 183"/>
                <a:gd name="T19" fmla="*/ 222 h 241"/>
                <a:gd name="T20" fmla="*/ 84 w 183"/>
                <a:gd name="T21" fmla="*/ 15 h 241"/>
                <a:gd name="T22" fmla="*/ 123 w 183"/>
                <a:gd name="T23" fmla="*/ 63 h 241"/>
                <a:gd name="T24" fmla="*/ 110 w 183"/>
                <a:gd name="T25" fmla="*/ 96 h 241"/>
                <a:gd name="T26" fmla="*/ 88 w 183"/>
                <a:gd name="T27" fmla="*/ 102 h 241"/>
                <a:gd name="T28" fmla="*/ 73 w 183"/>
                <a:gd name="T29" fmla="*/ 101 h 241"/>
                <a:gd name="T30" fmla="*/ 72 w 183"/>
                <a:gd name="T31" fmla="*/ 98 h 241"/>
                <a:gd name="T32" fmla="*/ 72 w 183"/>
                <a:gd name="T33" fmla="*/ 20 h 241"/>
                <a:gd name="T34" fmla="*/ 74 w 183"/>
                <a:gd name="T35" fmla="*/ 16 h 241"/>
                <a:gd name="T36" fmla="*/ 84 w 183"/>
                <a:gd name="T37" fmla="*/ 15 h 241"/>
                <a:gd name="T38" fmla="*/ 74 w 183"/>
                <a:gd name="T39" fmla="*/ 1 h 241"/>
                <a:gd name="T40" fmla="*/ 51 w 183"/>
                <a:gd name="T41" fmla="*/ 1 h 241"/>
                <a:gd name="T42" fmla="*/ 39 w 183"/>
                <a:gd name="T43" fmla="*/ 1 h 241"/>
                <a:gd name="T44" fmla="*/ 8 w 183"/>
                <a:gd name="T45" fmla="*/ 0 h 241"/>
                <a:gd name="T46" fmla="*/ 0 w 183"/>
                <a:gd name="T47" fmla="*/ 4 h 241"/>
                <a:gd name="T48" fmla="*/ 6 w 183"/>
                <a:gd name="T49" fmla="*/ 8 h 241"/>
                <a:gd name="T50" fmla="*/ 19 w 183"/>
                <a:gd name="T51" fmla="*/ 9 h 241"/>
                <a:gd name="T52" fmla="*/ 32 w 183"/>
                <a:gd name="T53" fmla="*/ 26 h 241"/>
                <a:gd name="T54" fmla="*/ 32 w 183"/>
                <a:gd name="T55" fmla="*/ 93 h 241"/>
                <a:gd name="T56" fmla="*/ 32 w 183"/>
                <a:gd name="T57" fmla="*/ 148 h 241"/>
                <a:gd name="T58" fmla="*/ 31 w 183"/>
                <a:gd name="T59" fmla="*/ 215 h 241"/>
                <a:gd name="T60" fmla="*/ 22 w 183"/>
                <a:gd name="T61" fmla="*/ 232 h 241"/>
                <a:gd name="T62" fmla="*/ 11 w 183"/>
                <a:gd name="T63" fmla="*/ 233 h 241"/>
                <a:gd name="T64" fmla="*/ 5 w 183"/>
                <a:gd name="T65" fmla="*/ 237 h 241"/>
                <a:gd name="T66" fmla="*/ 12 w 183"/>
                <a:gd name="T67" fmla="*/ 241 h 241"/>
                <a:gd name="T68" fmla="*/ 34 w 183"/>
                <a:gd name="T69" fmla="*/ 240 h 241"/>
                <a:gd name="T70" fmla="*/ 52 w 183"/>
                <a:gd name="T71" fmla="*/ 240 h 241"/>
                <a:gd name="T72" fmla="*/ 76 w 183"/>
                <a:gd name="T73" fmla="*/ 241 h 241"/>
                <a:gd name="T74" fmla="*/ 88 w 183"/>
                <a:gd name="T75" fmla="*/ 241 h 241"/>
                <a:gd name="T76" fmla="*/ 98 w 183"/>
                <a:gd name="T77" fmla="*/ 241 h 241"/>
                <a:gd name="T78" fmla="*/ 183 w 183"/>
                <a:gd name="T79" fmla="*/ 172 h 241"/>
                <a:gd name="T80" fmla="*/ 126 w 183"/>
                <a:gd name="T81" fmla="*/ 103 h 241"/>
                <a:gd name="T82" fmla="*/ 157 w 183"/>
                <a:gd name="T83" fmla="*/ 49 h 241"/>
                <a:gd name="T84" fmla="*/ 89 w 183"/>
                <a:gd name="T85" fmla="*/ 0 h 241"/>
                <a:gd name="T86" fmla="*/ 74 w 183"/>
                <a:gd name="T87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" h="241">
                  <a:moveTo>
                    <a:pt x="82" y="222"/>
                  </a:moveTo>
                  <a:cubicBezTo>
                    <a:pt x="72" y="218"/>
                    <a:pt x="72" y="213"/>
                    <a:pt x="72" y="192"/>
                  </a:cubicBezTo>
                  <a:cubicBezTo>
                    <a:pt x="72" y="118"/>
                    <a:pt x="72" y="118"/>
                    <a:pt x="72" y="118"/>
                  </a:cubicBezTo>
                  <a:cubicBezTo>
                    <a:pt x="72" y="116"/>
                    <a:pt x="72" y="116"/>
                    <a:pt x="73" y="116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98" y="117"/>
                    <a:pt x="105" y="119"/>
                    <a:pt x="112" y="124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39" y="143"/>
                    <a:pt x="142" y="174"/>
                    <a:pt x="142" y="186"/>
                  </a:cubicBezTo>
                  <a:cubicBezTo>
                    <a:pt x="142" y="224"/>
                    <a:pt x="111" y="226"/>
                    <a:pt x="105" y="226"/>
                  </a:cubicBezTo>
                  <a:cubicBezTo>
                    <a:pt x="98" y="226"/>
                    <a:pt x="91" y="225"/>
                    <a:pt x="82" y="222"/>
                  </a:cubicBezTo>
                  <a:moveTo>
                    <a:pt x="84" y="15"/>
                  </a:moveTo>
                  <a:cubicBezTo>
                    <a:pt x="112" y="15"/>
                    <a:pt x="123" y="44"/>
                    <a:pt x="123" y="63"/>
                  </a:cubicBezTo>
                  <a:cubicBezTo>
                    <a:pt x="123" y="78"/>
                    <a:pt x="118" y="89"/>
                    <a:pt x="110" y="96"/>
                  </a:cubicBezTo>
                  <a:cubicBezTo>
                    <a:pt x="105" y="101"/>
                    <a:pt x="97" y="102"/>
                    <a:pt x="88" y="102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2" y="100"/>
                    <a:pt x="72" y="9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17"/>
                    <a:pt x="72" y="16"/>
                    <a:pt x="74" y="16"/>
                  </a:cubicBezTo>
                  <a:cubicBezTo>
                    <a:pt x="74" y="16"/>
                    <a:pt x="84" y="15"/>
                    <a:pt x="84" y="15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9" y="11"/>
                    <a:pt x="31" y="16"/>
                    <a:pt x="32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1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22" y="232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4" y="240"/>
                    <a:pt x="52" y="240"/>
                    <a:pt x="52" y="240"/>
                  </a:cubicBezTo>
                  <a:cubicBezTo>
                    <a:pt x="76" y="241"/>
                    <a:pt x="76" y="241"/>
                    <a:pt x="76" y="241"/>
                  </a:cubicBezTo>
                  <a:cubicBezTo>
                    <a:pt x="76" y="241"/>
                    <a:pt x="88" y="241"/>
                    <a:pt x="88" y="241"/>
                  </a:cubicBezTo>
                  <a:cubicBezTo>
                    <a:pt x="98" y="241"/>
                    <a:pt x="98" y="241"/>
                    <a:pt x="98" y="241"/>
                  </a:cubicBezTo>
                  <a:cubicBezTo>
                    <a:pt x="156" y="241"/>
                    <a:pt x="183" y="206"/>
                    <a:pt x="183" y="172"/>
                  </a:cubicBezTo>
                  <a:cubicBezTo>
                    <a:pt x="183" y="136"/>
                    <a:pt x="154" y="113"/>
                    <a:pt x="126" y="103"/>
                  </a:cubicBezTo>
                  <a:cubicBezTo>
                    <a:pt x="145" y="88"/>
                    <a:pt x="157" y="73"/>
                    <a:pt x="157" y="49"/>
                  </a:cubicBezTo>
                  <a:cubicBezTo>
                    <a:pt x="157" y="37"/>
                    <a:pt x="152" y="0"/>
                    <a:pt x="89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A3D51B26-6CD5-45B6-B86A-E34EBE28D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34" y="2738"/>
              <a:ext cx="176" cy="169"/>
            </a:xfrm>
            <a:custGeom>
              <a:avLst/>
              <a:gdLst>
                <a:gd name="T0" fmla="*/ 45 w 259"/>
                <a:gd name="T1" fmla="*/ 115 h 249"/>
                <a:gd name="T2" fmla="*/ 121 w 259"/>
                <a:gd name="T3" fmla="*/ 17 h 249"/>
                <a:gd name="T4" fmla="*/ 213 w 259"/>
                <a:gd name="T5" fmla="*/ 130 h 249"/>
                <a:gd name="T6" fmla="*/ 141 w 259"/>
                <a:gd name="T7" fmla="*/ 232 h 249"/>
                <a:gd name="T8" fmla="*/ 45 w 259"/>
                <a:gd name="T9" fmla="*/ 115 h 249"/>
                <a:gd name="T10" fmla="*/ 0 w 259"/>
                <a:gd name="T11" fmla="*/ 125 h 249"/>
                <a:gd name="T12" fmla="*/ 127 w 259"/>
                <a:gd name="T13" fmla="*/ 249 h 249"/>
                <a:gd name="T14" fmla="*/ 259 w 259"/>
                <a:gd name="T15" fmla="*/ 119 h 249"/>
                <a:gd name="T16" fmla="*/ 131 w 259"/>
                <a:gd name="T17" fmla="*/ 0 h 249"/>
                <a:gd name="T18" fmla="*/ 0 w 259"/>
                <a:gd name="T1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249">
                  <a:moveTo>
                    <a:pt x="45" y="115"/>
                  </a:moveTo>
                  <a:cubicBezTo>
                    <a:pt x="45" y="29"/>
                    <a:pt x="93" y="17"/>
                    <a:pt x="121" y="17"/>
                  </a:cubicBezTo>
                  <a:cubicBezTo>
                    <a:pt x="175" y="17"/>
                    <a:pt x="213" y="64"/>
                    <a:pt x="213" y="130"/>
                  </a:cubicBezTo>
                  <a:cubicBezTo>
                    <a:pt x="213" y="222"/>
                    <a:pt x="162" y="232"/>
                    <a:pt x="141" y="232"/>
                  </a:cubicBezTo>
                  <a:cubicBezTo>
                    <a:pt x="84" y="232"/>
                    <a:pt x="45" y="184"/>
                    <a:pt x="45" y="115"/>
                  </a:cubicBezTo>
                  <a:moveTo>
                    <a:pt x="0" y="125"/>
                  </a:moveTo>
                  <a:cubicBezTo>
                    <a:pt x="0" y="184"/>
                    <a:pt x="40" y="249"/>
                    <a:pt x="127" y="249"/>
                  </a:cubicBezTo>
                  <a:cubicBezTo>
                    <a:pt x="205" y="249"/>
                    <a:pt x="259" y="195"/>
                    <a:pt x="259" y="119"/>
                  </a:cubicBezTo>
                  <a:cubicBezTo>
                    <a:pt x="259" y="46"/>
                    <a:pt x="210" y="0"/>
                    <a:pt x="131" y="0"/>
                  </a:cubicBezTo>
                  <a:cubicBezTo>
                    <a:pt x="41" y="0"/>
                    <a:pt x="0" y="65"/>
                    <a:pt x="0" y="1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19F87B0A-EADC-4271-BCE4-D3AABD1726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25" y="2740"/>
              <a:ext cx="172" cy="167"/>
            </a:xfrm>
            <a:custGeom>
              <a:avLst/>
              <a:gdLst>
                <a:gd name="T0" fmla="*/ 220 w 254"/>
                <a:gd name="T1" fmla="*/ 1 h 245"/>
                <a:gd name="T2" fmla="*/ 211 w 254"/>
                <a:gd name="T3" fmla="*/ 1 h 245"/>
                <a:gd name="T4" fmla="*/ 174 w 254"/>
                <a:gd name="T5" fmla="*/ 0 h 245"/>
                <a:gd name="T6" fmla="*/ 167 w 254"/>
                <a:gd name="T7" fmla="*/ 4 h 245"/>
                <a:gd name="T8" fmla="*/ 173 w 254"/>
                <a:gd name="T9" fmla="*/ 8 h 245"/>
                <a:gd name="T10" fmla="*/ 184 w 254"/>
                <a:gd name="T11" fmla="*/ 9 h 245"/>
                <a:gd name="T12" fmla="*/ 197 w 254"/>
                <a:gd name="T13" fmla="*/ 26 h 245"/>
                <a:gd name="T14" fmla="*/ 198 w 254"/>
                <a:gd name="T15" fmla="*/ 93 h 245"/>
                <a:gd name="T16" fmla="*/ 198 w 254"/>
                <a:gd name="T17" fmla="*/ 132 h 245"/>
                <a:gd name="T18" fmla="*/ 180 w 254"/>
                <a:gd name="T19" fmla="*/ 210 h 245"/>
                <a:gd name="T20" fmla="*/ 137 w 254"/>
                <a:gd name="T21" fmla="*/ 227 h 245"/>
                <a:gd name="T22" fmla="*/ 98 w 254"/>
                <a:gd name="T23" fmla="*/ 214 h 245"/>
                <a:gd name="T24" fmla="*/ 74 w 254"/>
                <a:gd name="T25" fmla="*/ 137 h 245"/>
                <a:gd name="T26" fmla="*/ 74 w 254"/>
                <a:gd name="T27" fmla="*/ 93 h 245"/>
                <a:gd name="T28" fmla="*/ 74 w 254"/>
                <a:gd name="T29" fmla="*/ 26 h 245"/>
                <a:gd name="T30" fmla="*/ 85 w 254"/>
                <a:gd name="T31" fmla="*/ 9 h 245"/>
                <a:gd name="T32" fmla="*/ 94 w 254"/>
                <a:gd name="T33" fmla="*/ 8 h 245"/>
                <a:gd name="T34" fmla="*/ 100 w 254"/>
                <a:gd name="T35" fmla="*/ 4 h 245"/>
                <a:gd name="T36" fmla="*/ 92 w 254"/>
                <a:gd name="T37" fmla="*/ 0 h 245"/>
                <a:gd name="T38" fmla="*/ 69 w 254"/>
                <a:gd name="T39" fmla="*/ 1 h 245"/>
                <a:gd name="T40" fmla="*/ 54 w 254"/>
                <a:gd name="T41" fmla="*/ 1 h 245"/>
                <a:gd name="T42" fmla="*/ 37 w 254"/>
                <a:gd name="T43" fmla="*/ 1 h 245"/>
                <a:gd name="T44" fmla="*/ 8 w 254"/>
                <a:gd name="T45" fmla="*/ 0 h 245"/>
                <a:gd name="T46" fmla="*/ 0 w 254"/>
                <a:gd name="T47" fmla="*/ 4 h 245"/>
                <a:gd name="T48" fmla="*/ 6 w 254"/>
                <a:gd name="T49" fmla="*/ 8 h 245"/>
                <a:gd name="T50" fmla="*/ 18 w 254"/>
                <a:gd name="T51" fmla="*/ 9 h 245"/>
                <a:gd name="T52" fmla="*/ 31 w 254"/>
                <a:gd name="T53" fmla="*/ 26 h 245"/>
                <a:gd name="T54" fmla="*/ 32 w 254"/>
                <a:gd name="T55" fmla="*/ 93 h 245"/>
                <a:gd name="T56" fmla="*/ 32 w 254"/>
                <a:gd name="T57" fmla="*/ 139 h 245"/>
                <a:gd name="T58" fmla="*/ 60 w 254"/>
                <a:gd name="T59" fmla="*/ 223 h 245"/>
                <a:gd name="T60" fmla="*/ 131 w 254"/>
                <a:gd name="T61" fmla="*/ 245 h 245"/>
                <a:gd name="T62" fmla="*/ 197 w 254"/>
                <a:gd name="T63" fmla="*/ 222 h 245"/>
                <a:gd name="T64" fmla="*/ 227 w 254"/>
                <a:gd name="T65" fmla="*/ 126 h 245"/>
                <a:gd name="T66" fmla="*/ 227 w 254"/>
                <a:gd name="T67" fmla="*/ 93 h 245"/>
                <a:gd name="T68" fmla="*/ 228 w 254"/>
                <a:gd name="T69" fmla="*/ 26 h 245"/>
                <a:gd name="T70" fmla="*/ 239 w 254"/>
                <a:gd name="T71" fmla="*/ 9 h 245"/>
                <a:gd name="T72" fmla="*/ 248 w 254"/>
                <a:gd name="T73" fmla="*/ 8 h 245"/>
                <a:gd name="T74" fmla="*/ 254 w 254"/>
                <a:gd name="T75" fmla="*/ 4 h 245"/>
                <a:gd name="T76" fmla="*/ 247 w 254"/>
                <a:gd name="T77" fmla="*/ 0 h 245"/>
                <a:gd name="T78" fmla="*/ 220 w 254"/>
                <a:gd name="T79" fmla="*/ 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45">
                  <a:moveTo>
                    <a:pt x="220" y="1"/>
                  </a:moveTo>
                  <a:cubicBezTo>
                    <a:pt x="211" y="1"/>
                    <a:pt x="211" y="1"/>
                    <a:pt x="211" y="1"/>
                  </a:cubicBezTo>
                  <a:cubicBezTo>
                    <a:pt x="210" y="1"/>
                    <a:pt x="174" y="0"/>
                    <a:pt x="174" y="0"/>
                  </a:cubicBezTo>
                  <a:cubicBezTo>
                    <a:pt x="171" y="0"/>
                    <a:pt x="167" y="1"/>
                    <a:pt x="167" y="4"/>
                  </a:cubicBezTo>
                  <a:cubicBezTo>
                    <a:pt x="167" y="8"/>
                    <a:pt x="171" y="8"/>
                    <a:pt x="173" y="8"/>
                  </a:cubicBezTo>
                  <a:cubicBezTo>
                    <a:pt x="184" y="9"/>
                    <a:pt x="184" y="9"/>
                    <a:pt x="184" y="9"/>
                  </a:cubicBezTo>
                  <a:cubicBezTo>
                    <a:pt x="195" y="11"/>
                    <a:pt x="197" y="16"/>
                    <a:pt x="197" y="26"/>
                  </a:cubicBezTo>
                  <a:cubicBezTo>
                    <a:pt x="198" y="36"/>
                    <a:pt x="198" y="45"/>
                    <a:pt x="198" y="9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66"/>
                    <a:pt x="197" y="193"/>
                    <a:pt x="180" y="210"/>
                  </a:cubicBezTo>
                  <a:cubicBezTo>
                    <a:pt x="165" y="225"/>
                    <a:pt x="145" y="227"/>
                    <a:pt x="137" y="227"/>
                  </a:cubicBezTo>
                  <a:cubicBezTo>
                    <a:pt x="126" y="227"/>
                    <a:pt x="112" y="225"/>
                    <a:pt x="98" y="214"/>
                  </a:cubicBezTo>
                  <a:cubicBezTo>
                    <a:pt x="85" y="204"/>
                    <a:pt x="74" y="187"/>
                    <a:pt x="74" y="137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74" y="45"/>
                    <a:pt x="74" y="36"/>
                    <a:pt x="74" y="26"/>
                  </a:cubicBezTo>
                  <a:cubicBezTo>
                    <a:pt x="75" y="14"/>
                    <a:pt x="78" y="10"/>
                    <a:pt x="85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6" y="8"/>
                    <a:pt x="100" y="8"/>
                    <a:pt x="100" y="4"/>
                  </a:cubicBezTo>
                  <a:cubicBezTo>
                    <a:pt x="100" y="1"/>
                    <a:pt x="96" y="0"/>
                    <a:pt x="92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79"/>
                    <a:pt x="41" y="206"/>
                    <a:pt x="60" y="223"/>
                  </a:cubicBezTo>
                  <a:cubicBezTo>
                    <a:pt x="84" y="245"/>
                    <a:pt x="117" y="245"/>
                    <a:pt x="131" y="245"/>
                  </a:cubicBezTo>
                  <a:cubicBezTo>
                    <a:pt x="149" y="245"/>
                    <a:pt x="173" y="242"/>
                    <a:pt x="197" y="222"/>
                  </a:cubicBezTo>
                  <a:cubicBezTo>
                    <a:pt x="223" y="199"/>
                    <a:pt x="227" y="163"/>
                    <a:pt x="227" y="126"/>
                  </a:cubicBezTo>
                  <a:cubicBezTo>
                    <a:pt x="227" y="93"/>
                    <a:pt x="227" y="93"/>
                    <a:pt x="227" y="93"/>
                  </a:cubicBezTo>
                  <a:cubicBezTo>
                    <a:pt x="227" y="45"/>
                    <a:pt x="227" y="36"/>
                    <a:pt x="228" y="26"/>
                  </a:cubicBezTo>
                  <a:cubicBezTo>
                    <a:pt x="228" y="14"/>
                    <a:pt x="231" y="10"/>
                    <a:pt x="239" y="9"/>
                  </a:cubicBezTo>
                  <a:cubicBezTo>
                    <a:pt x="239" y="9"/>
                    <a:pt x="248" y="8"/>
                    <a:pt x="248" y="8"/>
                  </a:cubicBezTo>
                  <a:cubicBezTo>
                    <a:pt x="251" y="8"/>
                    <a:pt x="254" y="7"/>
                    <a:pt x="254" y="4"/>
                  </a:cubicBezTo>
                  <a:cubicBezTo>
                    <a:pt x="254" y="1"/>
                    <a:pt x="250" y="0"/>
                    <a:pt x="247" y="0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C5E79407-1591-4785-87C3-F64A5EC19E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16" y="2740"/>
              <a:ext cx="170" cy="164"/>
            </a:xfrm>
            <a:custGeom>
              <a:avLst/>
              <a:gdLst>
                <a:gd name="T0" fmla="*/ 73 w 251"/>
                <a:gd name="T1" fmla="*/ 123 h 241"/>
                <a:gd name="T2" fmla="*/ 71 w 251"/>
                <a:gd name="T3" fmla="*/ 118 h 241"/>
                <a:gd name="T4" fmla="*/ 71 w 251"/>
                <a:gd name="T5" fmla="*/ 22 h 241"/>
                <a:gd name="T6" fmla="*/ 73 w 251"/>
                <a:gd name="T7" fmla="*/ 18 h 241"/>
                <a:gd name="T8" fmla="*/ 90 w 251"/>
                <a:gd name="T9" fmla="*/ 17 h 241"/>
                <a:gd name="T10" fmla="*/ 137 w 251"/>
                <a:gd name="T11" fmla="*/ 74 h 241"/>
                <a:gd name="T12" fmla="*/ 119 w 251"/>
                <a:gd name="T13" fmla="*/ 120 h 241"/>
                <a:gd name="T14" fmla="*/ 97 w 251"/>
                <a:gd name="T15" fmla="*/ 126 h 241"/>
                <a:gd name="T16" fmla="*/ 73 w 251"/>
                <a:gd name="T17" fmla="*/ 123 h 241"/>
                <a:gd name="T18" fmla="*/ 74 w 251"/>
                <a:gd name="T19" fmla="*/ 1 h 241"/>
                <a:gd name="T20" fmla="*/ 51 w 251"/>
                <a:gd name="T21" fmla="*/ 1 h 241"/>
                <a:gd name="T22" fmla="*/ 38 w 251"/>
                <a:gd name="T23" fmla="*/ 1 h 241"/>
                <a:gd name="T24" fmla="*/ 8 w 251"/>
                <a:gd name="T25" fmla="*/ 0 h 241"/>
                <a:gd name="T26" fmla="*/ 0 w 251"/>
                <a:gd name="T27" fmla="*/ 4 h 241"/>
                <a:gd name="T28" fmla="*/ 6 w 251"/>
                <a:gd name="T29" fmla="*/ 8 h 241"/>
                <a:gd name="T30" fmla="*/ 18 w 251"/>
                <a:gd name="T31" fmla="*/ 9 h 241"/>
                <a:gd name="T32" fmla="*/ 31 w 251"/>
                <a:gd name="T33" fmla="*/ 26 h 241"/>
                <a:gd name="T34" fmla="*/ 32 w 251"/>
                <a:gd name="T35" fmla="*/ 93 h 241"/>
                <a:gd name="T36" fmla="*/ 32 w 251"/>
                <a:gd name="T37" fmla="*/ 148 h 241"/>
                <a:gd name="T38" fmla="*/ 30 w 251"/>
                <a:gd name="T39" fmla="*/ 215 h 241"/>
                <a:gd name="T40" fmla="*/ 22 w 251"/>
                <a:gd name="T41" fmla="*/ 232 h 241"/>
                <a:gd name="T42" fmla="*/ 11 w 251"/>
                <a:gd name="T43" fmla="*/ 233 h 241"/>
                <a:gd name="T44" fmla="*/ 5 w 251"/>
                <a:gd name="T45" fmla="*/ 237 h 241"/>
                <a:gd name="T46" fmla="*/ 12 w 251"/>
                <a:gd name="T47" fmla="*/ 241 h 241"/>
                <a:gd name="T48" fmla="*/ 38 w 251"/>
                <a:gd name="T49" fmla="*/ 240 h 241"/>
                <a:gd name="T50" fmla="*/ 50 w 251"/>
                <a:gd name="T51" fmla="*/ 240 h 241"/>
                <a:gd name="T52" fmla="*/ 61 w 251"/>
                <a:gd name="T53" fmla="*/ 240 h 241"/>
                <a:gd name="T54" fmla="*/ 97 w 251"/>
                <a:gd name="T55" fmla="*/ 241 h 241"/>
                <a:gd name="T56" fmla="*/ 104 w 251"/>
                <a:gd name="T57" fmla="*/ 237 h 241"/>
                <a:gd name="T58" fmla="*/ 99 w 251"/>
                <a:gd name="T59" fmla="*/ 233 h 241"/>
                <a:gd name="T60" fmla="*/ 84 w 251"/>
                <a:gd name="T61" fmla="*/ 232 h 241"/>
                <a:gd name="T62" fmla="*/ 72 w 251"/>
                <a:gd name="T63" fmla="*/ 215 h 241"/>
                <a:gd name="T64" fmla="*/ 71 w 251"/>
                <a:gd name="T65" fmla="*/ 148 h 241"/>
                <a:gd name="T66" fmla="*/ 71 w 251"/>
                <a:gd name="T67" fmla="*/ 143 h 241"/>
                <a:gd name="T68" fmla="*/ 73 w 251"/>
                <a:gd name="T69" fmla="*/ 142 h 241"/>
                <a:gd name="T70" fmla="*/ 100 w 251"/>
                <a:gd name="T71" fmla="*/ 142 h 241"/>
                <a:gd name="T72" fmla="*/ 105 w 251"/>
                <a:gd name="T73" fmla="*/ 144 h 241"/>
                <a:gd name="T74" fmla="*/ 120 w 251"/>
                <a:gd name="T75" fmla="*/ 165 h 241"/>
                <a:gd name="T76" fmla="*/ 136 w 251"/>
                <a:gd name="T77" fmla="*/ 188 h 241"/>
                <a:gd name="T78" fmla="*/ 180 w 251"/>
                <a:gd name="T79" fmla="*/ 234 h 241"/>
                <a:gd name="T80" fmla="*/ 214 w 251"/>
                <a:gd name="T81" fmla="*/ 241 h 241"/>
                <a:gd name="T82" fmla="*/ 244 w 251"/>
                <a:gd name="T83" fmla="*/ 241 h 241"/>
                <a:gd name="T84" fmla="*/ 251 w 251"/>
                <a:gd name="T85" fmla="*/ 237 h 241"/>
                <a:gd name="T86" fmla="*/ 246 w 251"/>
                <a:gd name="T87" fmla="*/ 233 h 241"/>
                <a:gd name="T88" fmla="*/ 237 w 251"/>
                <a:gd name="T89" fmla="*/ 232 h 241"/>
                <a:gd name="T90" fmla="*/ 202 w 251"/>
                <a:gd name="T91" fmla="*/ 211 h 241"/>
                <a:gd name="T92" fmla="*/ 145 w 251"/>
                <a:gd name="T93" fmla="*/ 142 h 241"/>
                <a:gd name="T94" fmla="*/ 134 w 251"/>
                <a:gd name="T95" fmla="*/ 129 h 241"/>
                <a:gd name="T96" fmla="*/ 176 w 251"/>
                <a:gd name="T97" fmla="*/ 58 h 241"/>
                <a:gd name="T98" fmla="*/ 154 w 251"/>
                <a:gd name="T99" fmla="*/ 14 h 241"/>
                <a:gd name="T100" fmla="*/ 96 w 251"/>
                <a:gd name="T101" fmla="*/ 0 h 241"/>
                <a:gd name="T102" fmla="*/ 74 w 251"/>
                <a:gd name="T103" fmla="*/ 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241">
                  <a:moveTo>
                    <a:pt x="73" y="123"/>
                  </a:moveTo>
                  <a:cubicBezTo>
                    <a:pt x="71" y="122"/>
                    <a:pt x="71" y="121"/>
                    <a:pt x="71" y="118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19"/>
                    <a:pt x="71" y="19"/>
                    <a:pt x="73" y="18"/>
                  </a:cubicBezTo>
                  <a:cubicBezTo>
                    <a:pt x="76" y="17"/>
                    <a:pt x="81" y="17"/>
                    <a:pt x="90" y="17"/>
                  </a:cubicBezTo>
                  <a:cubicBezTo>
                    <a:pt x="107" y="17"/>
                    <a:pt x="137" y="29"/>
                    <a:pt x="137" y="74"/>
                  </a:cubicBezTo>
                  <a:cubicBezTo>
                    <a:pt x="137" y="103"/>
                    <a:pt x="126" y="115"/>
                    <a:pt x="119" y="120"/>
                  </a:cubicBezTo>
                  <a:cubicBezTo>
                    <a:pt x="113" y="124"/>
                    <a:pt x="109" y="126"/>
                    <a:pt x="97" y="126"/>
                  </a:cubicBezTo>
                  <a:cubicBezTo>
                    <a:pt x="88" y="126"/>
                    <a:pt x="79" y="125"/>
                    <a:pt x="73" y="123"/>
                  </a:cubicBezTo>
                  <a:moveTo>
                    <a:pt x="74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"/>
                    <a:pt x="0" y="4"/>
                  </a:cubicBezTo>
                  <a:cubicBezTo>
                    <a:pt x="0" y="8"/>
                    <a:pt x="4" y="8"/>
                    <a:pt x="6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9" y="11"/>
                    <a:pt x="31" y="16"/>
                    <a:pt x="31" y="26"/>
                  </a:cubicBezTo>
                  <a:cubicBezTo>
                    <a:pt x="32" y="36"/>
                    <a:pt x="32" y="45"/>
                    <a:pt x="32" y="93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77"/>
                    <a:pt x="32" y="202"/>
                    <a:pt x="30" y="215"/>
                  </a:cubicBezTo>
                  <a:cubicBezTo>
                    <a:pt x="29" y="224"/>
                    <a:pt x="28" y="231"/>
                    <a:pt x="22" y="232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8" y="233"/>
                    <a:pt x="5" y="234"/>
                    <a:pt x="5" y="237"/>
                  </a:cubicBezTo>
                  <a:cubicBezTo>
                    <a:pt x="5" y="241"/>
                    <a:pt x="10" y="241"/>
                    <a:pt x="12" y="241"/>
                  </a:cubicBezTo>
                  <a:cubicBezTo>
                    <a:pt x="38" y="240"/>
                    <a:pt x="38" y="240"/>
                    <a:pt x="38" y="240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61" y="240"/>
                    <a:pt x="61" y="240"/>
                    <a:pt x="61" y="240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9" y="241"/>
                    <a:pt x="104" y="241"/>
                    <a:pt x="104" y="237"/>
                  </a:cubicBezTo>
                  <a:cubicBezTo>
                    <a:pt x="104" y="236"/>
                    <a:pt x="103" y="233"/>
                    <a:pt x="99" y="233"/>
                  </a:cubicBezTo>
                  <a:cubicBezTo>
                    <a:pt x="84" y="232"/>
                    <a:pt x="84" y="232"/>
                    <a:pt x="84" y="232"/>
                  </a:cubicBezTo>
                  <a:cubicBezTo>
                    <a:pt x="76" y="231"/>
                    <a:pt x="73" y="225"/>
                    <a:pt x="72" y="215"/>
                  </a:cubicBezTo>
                  <a:cubicBezTo>
                    <a:pt x="71" y="202"/>
                    <a:pt x="71" y="177"/>
                    <a:pt x="71" y="148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1" y="142"/>
                    <a:pt x="71" y="142"/>
                    <a:pt x="73" y="14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2" y="142"/>
                    <a:pt x="104" y="143"/>
                    <a:pt x="105" y="144"/>
                  </a:cubicBezTo>
                  <a:cubicBezTo>
                    <a:pt x="105" y="144"/>
                    <a:pt x="120" y="165"/>
                    <a:pt x="120" y="165"/>
                  </a:cubicBezTo>
                  <a:cubicBezTo>
                    <a:pt x="136" y="188"/>
                    <a:pt x="136" y="188"/>
                    <a:pt x="136" y="188"/>
                  </a:cubicBezTo>
                  <a:cubicBezTo>
                    <a:pt x="155" y="213"/>
                    <a:pt x="166" y="227"/>
                    <a:pt x="180" y="234"/>
                  </a:cubicBezTo>
                  <a:cubicBezTo>
                    <a:pt x="188" y="239"/>
                    <a:pt x="197" y="241"/>
                    <a:pt x="214" y="241"/>
                  </a:cubicBezTo>
                  <a:cubicBezTo>
                    <a:pt x="244" y="241"/>
                    <a:pt x="244" y="241"/>
                    <a:pt x="244" y="241"/>
                  </a:cubicBezTo>
                  <a:cubicBezTo>
                    <a:pt x="246" y="241"/>
                    <a:pt x="251" y="241"/>
                    <a:pt x="251" y="237"/>
                  </a:cubicBezTo>
                  <a:cubicBezTo>
                    <a:pt x="251" y="236"/>
                    <a:pt x="250" y="233"/>
                    <a:pt x="246" y="233"/>
                  </a:cubicBezTo>
                  <a:cubicBezTo>
                    <a:pt x="237" y="232"/>
                    <a:pt x="237" y="232"/>
                    <a:pt x="237" y="232"/>
                  </a:cubicBezTo>
                  <a:cubicBezTo>
                    <a:pt x="232" y="231"/>
                    <a:pt x="220" y="229"/>
                    <a:pt x="202" y="211"/>
                  </a:cubicBezTo>
                  <a:cubicBezTo>
                    <a:pt x="186" y="194"/>
                    <a:pt x="168" y="171"/>
                    <a:pt x="145" y="142"/>
                  </a:cubicBezTo>
                  <a:cubicBezTo>
                    <a:pt x="145" y="142"/>
                    <a:pt x="135" y="130"/>
                    <a:pt x="134" y="129"/>
                  </a:cubicBezTo>
                  <a:cubicBezTo>
                    <a:pt x="163" y="105"/>
                    <a:pt x="176" y="84"/>
                    <a:pt x="176" y="58"/>
                  </a:cubicBezTo>
                  <a:cubicBezTo>
                    <a:pt x="176" y="35"/>
                    <a:pt x="162" y="19"/>
                    <a:pt x="154" y="14"/>
                  </a:cubicBezTo>
                  <a:cubicBezTo>
                    <a:pt x="136" y="2"/>
                    <a:pt x="115" y="0"/>
                    <a:pt x="96" y="0"/>
                  </a:cubicBezTo>
                  <a:lnTo>
                    <a:pt x="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046A34B7-1E65-48E6-B085-30200286A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0" y="2737"/>
              <a:ext cx="180" cy="169"/>
            </a:xfrm>
            <a:custGeom>
              <a:avLst/>
              <a:gdLst>
                <a:gd name="T0" fmla="*/ 31 w 266"/>
                <a:gd name="T1" fmla="*/ 12 h 249"/>
                <a:gd name="T2" fmla="*/ 29 w 266"/>
                <a:gd name="T3" fmla="*/ 198 h 249"/>
                <a:gd name="T4" fmla="*/ 19 w 266"/>
                <a:gd name="T5" fmla="*/ 237 h 249"/>
                <a:gd name="T6" fmla="*/ 5 w 266"/>
                <a:gd name="T7" fmla="*/ 238 h 249"/>
                <a:gd name="T8" fmla="*/ 0 w 266"/>
                <a:gd name="T9" fmla="*/ 242 h 249"/>
                <a:gd name="T10" fmla="*/ 7 w 266"/>
                <a:gd name="T11" fmla="*/ 246 h 249"/>
                <a:gd name="T12" fmla="*/ 36 w 266"/>
                <a:gd name="T13" fmla="*/ 245 h 249"/>
                <a:gd name="T14" fmla="*/ 41 w 266"/>
                <a:gd name="T15" fmla="*/ 245 h 249"/>
                <a:gd name="T16" fmla="*/ 50 w 266"/>
                <a:gd name="T17" fmla="*/ 245 h 249"/>
                <a:gd name="T18" fmla="*/ 80 w 266"/>
                <a:gd name="T19" fmla="*/ 246 h 249"/>
                <a:gd name="T20" fmla="*/ 88 w 266"/>
                <a:gd name="T21" fmla="*/ 242 h 249"/>
                <a:gd name="T22" fmla="*/ 82 w 266"/>
                <a:gd name="T23" fmla="*/ 238 h 249"/>
                <a:gd name="T24" fmla="*/ 66 w 266"/>
                <a:gd name="T25" fmla="*/ 236 h 249"/>
                <a:gd name="T26" fmla="*/ 56 w 266"/>
                <a:gd name="T27" fmla="*/ 202 h 249"/>
                <a:gd name="T28" fmla="*/ 52 w 266"/>
                <a:gd name="T29" fmla="*/ 71 h 249"/>
                <a:gd name="T30" fmla="*/ 59 w 266"/>
                <a:gd name="T31" fmla="*/ 77 h 249"/>
                <a:gd name="T32" fmla="*/ 127 w 266"/>
                <a:gd name="T33" fmla="*/ 149 h 249"/>
                <a:gd name="T34" fmla="*/ 169 w 266"/>
                <a:gd name="T35" fmla="*/ 191 h 249"/>
                <a:gd name="T36" fmla="*/ 220 w 266"/>
                <a:gd name="T37" fmla="*/ 242 h 249"/>
                <a:gd name="T38" fmla="*/ 231 w 266"/>
                <a:gd name="T39" fmla="*/ 249 h 249"/>
                <a:gd name="T40" fmla="*/ 236 w 266"/>
                <a:gd name="T41" fmla="*/ 239 h 249"/>
                <a:gd name="T42" fmla="*/ 240 w 266"/>
                <a:gd name="T43" fmla="*/ 40 h 249"/>
                <a:gd name="T44" fmla="*/ 251 w 266"/>
                <a:gd name="T45" fmla="*/ 14 h 249"/>
                <a:gd name="T46" fmla="*/ 260 w 266"/>
                <a:gd name="T47" fmla="*/ 13 h 249"/>
                <a:gd name="T48" fmla="*/ 266 w 266"/>
                <a:gd name="T49" fmla="*/ 9 h 249"/>
                <a:gd name="T50" fmla="*/ 258 w 266"/>
                <a:gd name="T51" fmla="*/ 5 h 249"/>
                <a:gd name="T52" fmla="*/ 233 w 266"/>
                <a:gd name="T53" fmla="*/ 6 h 249"/>
                <a:gd name="T54" fmla="*/ 227 w 266"/>
                <a:gd name="T55" fmla="*/ 6 h 249"/>
                <a:gd name="T56" fmla="*/ 216 w 266"/>
                <a:gd name="T57" fmla="*/ 6 h 249"/>
                <a:gd name="T58" fmla="*/ 189 w 266"/>
                <a:gd name="T59" fmla="*/ 5 h 249"/>
                <a:gd name="T60" fmla="*/ 180 w 266"/>
                <a:gd name="T61" fmla="*/ 9 h 249"/>
                <a:gd name="T62" fmla="*/ 186 w 266"/>
                <a:gd name="T63" fmla="*/ 13 h 249"/>
                <a:gd name="T64" fmla="*/ 203 w 266"/>
                <a:gd name="T65" fmla="*/ 15 h 249"/>
                <a:gd name="T66" fmla="*/ 213 w 266"/>
                <a:gd name="T67" fmla="*/ 42 h 249"/>
                <a:gd name="T68" fmla="*/ 216 w 266"/>
                <a:gd name="T69" fmla="*/ 183 h 249"/>
                <a:gd name="T70" fmla="*/ 215 w 266"/>
                <a:gd name="T71" fmla="*/ 183 h 249"/>
                <a:gd name="T72" fmla="*/ 193 w 266"/>
                <a:gd name="T73" fmla="*/ 160 h 249"/>
                <a:gd name="T74" fmla="*/ 146 w 266"/>
                <a:gd name="T75" fmla="*/ 111 h 249"/>
                <a:gd name="T76" fmla="*/ 49 w 266"/>
                <a:gd name="T77" fmla="*/ 10 h 249"/>
                <a:gd name="T78" fmla="*/ 46 w 266"/>
                <a:gd name="T79" fmla="*/ 7 h 249"/>
                <a:gd name="T80" fmla="*/ 36 w 266"/>
                <a:gd name="T81" fmla="*/ 0 h 249"/>
                <a:gd name="T82" fmla="*/ 31 w 266"/>
                <a:gd name="T83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" h="249">
                  <a:moveTo>
                    <a:pt x="31" y="12"/>
                  </a:moveTo>
                  <a:cubicBezTo>
                    <a:pt x="29" y="198"/>
                    <a:pt x="29" y="198"/>
                    <a:pt x="29" y="198"/>
                  </a:cubicBezTo>
                  <a:cubicBezTo>
                    <a:pt x="28" y="226"/>
                    <a:pt x="27" y="234"/>
                    <a:pt x="19" y="237"/>
                  </a:cubicBezTo>
                  <a:cubicBezTo>
                    <a:pt x="15" y="238"/>
                    <a:pt x="9" y="238"/>
                    <a:pt x="5" y="238"/>
                  </a:cubicBezTo>
                  <a:cubicBezTo>
                    <a:pt x="4" y="238"/>
                    <a:pt x="0" y="238"/>
                    <a:pt x="0" y="242"/>
                  </a:cubicBezTo>
                  <a:cubicBezTo>
                    <a:pt x="0" y="246"/>
                    <a:pt x="4" y="246"/>
                    <a:pt x="7" y="246"/>
                  </a:cubicBezTo>
                  <a:cubicBezTo>
                    <a:pt x="36" y="245"/>
                    <a:pt x="36" y="245"/>
                    <a:pt x="36" y="24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50" y="245"/>
                    <a:pt x="50" y="245"/>
                    <a:pt x="50" y="245"/>
                  </a:cubicBezTo>
                  <a:cubicBezTo>
                    <a:pt x="80" y="246"/>
                    <a:pt x="80" y="246"/>
                    <a:pt x="80" y="246"/>
                  </a:cubicBezTo>
                  <a:cubicBezTo>
                    <a:pt x="83" y="246"/>
                    <a:pt x="88" y="246"/>
                    <a:pt x="88" y="242"/>
                  </a:cubicBezTo>
                  <a:cubicBezTo>
                    <a:pt x="88" y="238"/>
                    <a:pt x="84" y="238"/>
                    <a:pt x="82" y="238"/>
                  </a:cubicBezTo>
                  <a:cubicBezTo>
                    <a:pt x="78" y="238"/>
                    <a:pt x="72" y="238"/>
                    <a:pt x="66" y="236"/>
                  </a:cubicBezTo>
                  <a:cubicBezTo>
                    <a:pt x="59" y="234"/>
                    <a:pt x="56" y="223"/>
                    <a:pt x="56" y="202"/>
                  </a:cubicBezTo>
                  <a:cubicBezTo>
                    <a:pt x="56" y="202"/>
                    <a:pt x="52" y="74"/>
                    <a:pt x="52" y="71"/>
                  </a:cubicBezTo>
                  <a:cubicBezTo>
                    <a:pt x="54" y="72"/>
                    <a:pt x="59" y="77"/>
                    <a:pt x="59" y="77"/>
                  </a:cubicBezTo>
                  <a:cubicBezTo>
                    <a:pt x="72" y="92"/>
                    <a:pt x="100" y="122"/>
                    <a:pt x="127" y="149"/>
                  </a:cubicBezTo>
                  <a:cubicBezTo>
                    <a:pt x="169" y="191"/>
                    <a:pt x="169" y="191"/>
                    <a:pt x="169" y="191"/>
                  </a:cubicBezTo>
                  <a:cubicBezTo>
                    <a:pt x="220" y="242"/>
                    <a:pt x="220" y="242"/>
                    <a:pt x="220" y="242"/>
                  </a:cubicBezTo>
                  <a:cubicBezTo>
                    <a:pt x="224" y="246"/>
                    <a:pt x="227" y="249"/>
                    <a:pt x="231" y="249"/>
                  </a:cubicBezTo>
                  <a:cubicBezTo>
                    <a:pt x="236" y="249"/>
                    <a:pt x="236" y="244"/>
                    <a:pt x="236" y="239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22"/>
                    <a:pt x="242" y="16"/>
                    <a:pt x="251" y="14"/>
                  </a:cubicBezTo>
                  <a:cubicBezTo>
                    <a:pt x="251" y="14"/>
                    <a:pt x="260" y="13"/>
                    <a:pt x="260" y="13"/>
                  </a:cubicBezTo>
                  <a:cubicBezTo>
                    <a:pt x="264" y="13"/>
                    <a:pt x="266" y="11"/>
                    <a:pt x="266" y="9"/>
                  </a:cubicBezTo>
                  <a:cubicBezTo>
                    <a:pt x="266" y="5"/>
                    <a:pt x="262" y="5"/>
                    <a:pt x="258" y="5"/>
                  </a:cubicBezTo>
                  <a:cubicBezTo>
                    <a:pt x="233" y="6"/>
                    <a:pt x="233" y="6"/>
                    <a:pt x="233" y="6"/>
                  </a:cubicBezTo>
                  <a:cubicBezTo>
                    <a:pt x="227" y="6"/>
                    <a:pt x="227" y="6"/>
                    <a:pt x="227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5" y="5"/>
                    <a:pt x="180" y="5"/>
                    <a:pt x="180" y="9"/>
                  </a:cubicBezTo>
                  <a:cubicBezTo>
                    <a:pt x="180" y="12"/>
                    <a:pt x="183" y="13"/>
                    <a:pt x="186" y="13"/>
                  </a:cubicBezTo>
                  <a:cubicBezTo>
                    <a:pt x="191" y="13"/>
                    <a:pt x="198" y="13"/>
                    <a:pt x="203" y="15"/>
                  </a:cubicBezTo>
                  <a:cubicBezTo>
                    <a:pt x="209" y="17"/>
                    <a:pt x="212" y="22"/>
                    <a:pt x="213" y="42"/>
                  </a:cubicBezTo>
                  <a:cubicBezTo>
                    <a:pt x="213" y="42"/>
                    <a:pt x="216" y="175"/>
                    <a:pt x="216" y="183"/>
                  </a:cubicBezTo>
                  <a:cubicBezTo>
                    <a:pt x="215" y="183"/>
                    <a:pt x="215" y="183"/>
                    <a:pt x="215" y="183"/>
                  </a:cubicBezTo>
                  <a:cubicBezTo>
                    <a:pt x="215" y="183"/>
                    <a:pt x="193" y="160"/>
                    <a:pt x="193" y="160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98" y="64"/>
                    <a:pt x="49" y="11"/>
                    <a:pt x="49" y="1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2" y="3"/>
                    <a:pt x="39" y="0"/>
                    <a:pt x="36" y="0"/>
                  </a:cubicBezTo>
                  <a:cubicBezTo>
                    <a:pt x="32" y="0"/>
                    <a:pt x="31" y="7"/>
                    <a:pt x="31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9A2D5CD2-B8A3-4747-B052-95429E23BD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0" y="2739"/>
              <a:ext cx="109" cy="165"/>
            </a:xfrm>
            <a:custGeom>
              <a:avLst/>
              <a:gdLst>
                <a:gd name="T0" fmla="*/ 147 w 161"/>
                <a:gd name="T1" fmla="*/ 1 h 243"/>
                <a:gd name="T2" fmla="*/ 145 w 161"/>
                <a:gd name="T3" fmla="*/ 1 h 243"/>
                <a:gd name="T4" fmla="*/ 132 w 161"/>
                <a:gd name="T5" fmla="*/ 3 h 243"/>
                <a:gd name="T6" fmla="*/ 53 w 161"/>
                <a:gd name="T7" fmla="*/ 3 h 243"/>
                <a:gd name="T8" fmla="*/ 37 w 161"/>
                <a:gd name="T9" fmla="*/ 3 h 243"/>
                <a:gd name="T10" fmla="*/ 33 w 161"/>
                <a:gd name="T11" fmla="*/ 3 h 243"/>
                <a:gd name="T12" fmla="*/ 8 w 161"/>
                <a:gd name="T13" fmla="*/ 2 h 243"/>
                <a:gd name="T14" fmla="*/ 0 w 161"/>
                <a:gd name="T15" fmla="*/ 6 h 243"/>
                <a:gd name="T16" fmla="*/ 6 w 161"/>
                <a:gd name="T17" fmla="*/ 10 h 243"/>
                <a:gd name="T18" fmla="*/ 18 w 161"/>
                <a:gd name="T19" fmla="*/ 11 h 243"/>
                <a:gd name="T20" fmla="*/ 31 w 161"/>
                <a:gd name="T21" fmla="*/ 28 h 243"/>
                <a:gd name="T22" fmla="*/ 32 w 161"/>
                <a:gd name="T23" fmla="*/ 95 h 243"/>
                <a:gd name="T24" fmla="*/ 32 w 161"/>
                <a:gd name="T25" fmla="*/ 150 h 243"/>
                <a:gd name="T26" fmla="*/ 30 w 161"/>
                <a:gd name="T27" fmla="*/ 217 h 243"/>
                <a:gd name="T28" fmla="*/ 22 w 161"/>
                <a:gd name="T29" fmla="*/ 234 h 243"/>
                <a:gd name="T30" fmla="*/ 11 w 161"/>
                <a:gd name="T31" fmla="*/ 235 h 243"/>
                <a:gd name="T32" fmla="*/ 5 w 161"/>
                <a:gd name="T33" fmla="*/ 239 h 243"/>
                <a:gd name="T34" fmla="*/ 12 w 161"/>
                <a:gd name="T35" fmla="*/ 243 h 243"/>
                <a:gd name="T36" fmla="*/ 34 w 161"/>
                <a:gd name="T37" fmla="*/ 242 h 243"/>
                <a:gd name="T38" fmla="*/ 52 w 161"/>
                <a:gd name="T39" fmla="*/ 242 h 243"/>
                <a:gd name="T40" fmla="*/ 84 w 161"/>
                <a:gd name="T41" fmla="*/ 243 h 243"/>
                <a:gd name="T42" fmla="*/ 94 w 161"/>
                <a:gd name="T43" fmla="*/ 243 h 243"/>
                <a:gd name="T44" fmla="*/ 139 w 161"/>
                <a:gd name="T45" fmla="*/ 243 h 243"/>
                <a:gd name="T46" fmla="*/ 157 w 161"/>
                <a:gd name="T47" fmla="*/ 235 h 243"/>
                <a:gd name="T48" fmla="*/ 161 w 161"/>
                <a:gd name="T49" fmla="*/ 199 h 243"/>
                <a:gd name="T50" fmla="*/ 158 w 161"/>
                <a:gd name="T51" fmla="*/ 193 h 243"/>
                <a:gd name="T52" fmla="*/ 153 w 161"/>
                <a:gd name="T53" fmla="*/ 198 h 243"/>
                <a:gd name="T54" fmla="*/ 140 w 161"/>
                <a:gd name="T55" fmla="*/ 221 h 243"/>
                <a:gd name="T56" fmla="*/ 110 w 161"/>
                <a:gd name="T57" fmla="*/ 225 h 243"/>
                <a:gd name="T58" fmla="*/ 73 w 161"/>
                <a:gd name="T59" fmla="*/ 199 h 243"/>
                <a:gd name="T60" fmla="*/ 73 w 161"/>
                <a:gd name="T61" fmla="*/ 163 h 243"/>
                <a:gd name="T62" fmla="*/ 73 w 161"/>
                <a:gd name="T63" fmla="*/ 150 h 243"/>
                <a:gd name="T64" fmla="*/ 73 w 161"/>
                <a:gd name="T65" fmla="*/ 125 h 243"/>
                <a:gd name="T66" fmla="*/ 74 w 161"/>
                <a:gd name="T67" fmla="*/ 123 h 243"/>
                <a:gd name="T68" fmla="*/ 119 w 161"/>
                <a:gd name="T69" fmla="*/ 124 h 243"/>
                <a:gd name="T70" fmla="*/ 136 w 161"/>
                <a:gd name="T71" fmla="*/ 136 h 243"/>
                <a:gd name="T72" fmla="*/ 137 w 161"/>
                <a:gd name="T73" fmla="*/ 144 h 243"/>
                <a:gd name="T74" fmla="*/ 137 w 161"/>
                <a:gd name="T75" fmla="*/ 147 h 243"/>
                <a:gd name="T76" fmla="*/ 141 w 161"/>
                <a:gd name="T77" fmla="*/ 150 h 243"/>
                <a:gd name="T78" fmla="*/ 144 w 161"/>
                <a:gd name="T79" fmla="*/ 144 h 243"/>
                <a:gd name="T80" fmla="*/ 145 w 161"/>
                <a:gd name="T81" fmla="*/ 133 h 243"/>
                <a:gd name="T82" fmla="*/ 146 w 161"/>
                <a:gd name="T83" fmla="*/ 123 h 243"/>
                <a:gd name="T84" fmla="*/ 148 w 161"/>
                <a:gd name="T85" fmla="*/ 103 h 243"/>
                <a:gd name="T86" fmla="*/ 148 w 161"/>
                <a:gd name="T87" fmla="*/ 99 h 243"/>
                <a:gd name="T88" fmla="*/ 145 w 161"/>
                <a:gd name="T89" fmla="*/ 96 h 243"/>
                <a:gd name="T90" fmla="*/ 140 w 161"/>
                <a:gd name="T91" fmla="*/ 100 h 243"/>
                <a:gd name="T92" fmla="*/ 125 w 161"/>
                <a:gd name="T93" fmla="*/ 105 h 243"/>
                <a:gd name="T94" fmla="*/ 75 w 161"/>
                <a:gd name="T95" fmla="*/ 106 h 243"/>
                <a:gd name="T96" fmla="*/ 73 w 161"/>
                <a:gd name="T97" fmla="*/ 103 h 243"/>
                <a:gd name="T98" fmla="*/ 73 w 161"/>
                <a:gd name="T99" fmla="*/ 23 h 243"/>
                <a:gd name="T100" fmla="*/ 75 w 161"/>
                <a:gd name="T101" fmla="*/ 21 h 243"/>
                <a:gd name="T102" fmla="*/ 119 w 161"/>
                <a:gd name="T103" fmla="*/ 22 h 243"/>
                <a:gd name="T104" fmla="*/ 140 w 161"/>
                <a:gd name="T105" fmla="*/ 33 h 243"/>
                <a:gd name="T106" fmla="*/ 142 w 161"/>
                <a:gd name="T107" fmla="*/ 44 h 243"/>
                <a:gd name="T108" fmla="*/ 145 w 161"/>
                <a:gd name="T109" fmla="*/ 49 h 243"/>
                <a:gd name="T110" fmla="*/ 149 w 161"/>
                <a:gd name="T111" fmla="*/ 45 h 243"/>
                <a:gd name="T112" fmla="*/ 150 w 161"/>
                <a:gd name="T113" fmla="*/ 31 h 243"/>
                <a:gd name="T114" fmla="*/ 151 w 161"/>
                <a:gd name="T115" fmla="*/ 24 h 243"/>
                <a:gd name="T116" fmla="*/ 153 w 161"/>
                <a:gd name="T117" fmla="*/ 7 h 243"/>
                <a:gd name="T118" fmla="*/ 153 w 161"/>
                <a:gd name="T119" fmla="*/ 4 h 243"/>
                <a:gd name="T120" fmla="*/ 151 w 161"/>
                <a:gd name="T121" fmla="*/ 0 h 243"/>
                <a:gd name="T122" fmla="*/ 147 w 161"/>
                <a:gd name="T123" fmla="*/ 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243">
                  <a:moveTo>
                    <a:pt x="147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32" y="3"/>
                    <a:pt x="132" y="3"/>
                  </a:cubicBezTo>
                  <a:cubicBezTo>
                    <a:pt x="127" y="3"/>
                    <a:pt x="75" y="3"/>
                    <a:pt x="53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8" y="2"/>
                    <a:pt x="8" y="2"/>
                  </a:cubicBezTo>
                  <a:cubicBezTo>
                    <a:pt x="4" y="2"/>
                    <a:pt x="0" y="3"/>
                    <a:pt x="0" y="6"/>
                  </a:cubicBezTo>
                  <a:cubicBezTo>
                    <a:pt x="0" y="10"/>
                    <a:pt x="4" y="10"/>
                    <a:pt x="6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9" y="13"/>
                    <a:pt x="31" y="18"/>
                    <a:pt x="31" y="28"/>
                  </a:cubicBezTo>
                  <a:cubicBezTo>
                    <a:pt x="32" y="38"/>
                    <a:pt x="32" y="47"/>
                    <a:pt x="32" y="95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32" y="179"/>
                    <a:pt x="32" y="204"/>
                    <a:pt x="30" y="217"/>
                  </a:cubicBezTo>
                  <a:cubicBezTo>
                    <a:pt x="29" y="226"/>
                    <a:pt x="28" y="233"/>
                    <a:pt x="22" y="234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8" y="235"/>
                    <a:pt x="5" y="236"/>
                    <a:pt x="5" y="239"/>
                  </a:cubicBezTo>
                  <a:cubicBezTo>
                    <a:pt x="5" y="243"/>
                    <a:pt x="10" y="243"/>
                    <a:pt x="12" y="243"/>
                  </a:cubicBezTo>
                  <a:cubicBezTo>
                    <a:pt x="34" y="242"/>
                    <a:pt x="34" y="242"/>
                    <a:pt x="34" y="242"/>
                  </a:cubicBezTo>
                  <a:cubicBezTo>
                    <a:pt x="34" y="242"/>
                    <a:pt x="52" y="242"/>
                    <a:pt x="52" y="242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94" y="243"/>
                    <a:pt x="94" y="243"/>
                    <a:pt x="94" y="243"/>
                  </a:cubicBezTo>
                  <a:cubicBezTo>
                    <a:pt x="139" y="243"/>
                    <a:pt x="139" y="243"/>
                    <a:pt x="139" y="243"/>
                  </a:cubicBezTo>
                  <a:cubicBezTo>
                    <a:pt x="151" y="243"/>
                    <a:pt x="154" y="243"/>
                    <a:pt x="157" y="235"/>
                  </a:cubicBezTo>
                  <a:cubicBezTo>
                    <a:pt x="158" y="228"/>
                    <a:pt x="161" y="207"/>
                    <a:pt x="161" y="199"/>
                  </a:cubicBezTo>
                  <a:cubicBezTo>
                    <a:pt x="161" y="196"/>
                    <a:pt x="161" y="193"/>
                    <a:pt x="158" y="193"/>
                  </a:cubicBezTo>
                  <a:cubicBezTo>
                    <a:pt x="155" y="193"/>
                    <a:pt x="154" y="195"/>
                    <a:pt x="153" y="198"/>
                  </a:cubicBezTo>
                  <a:cubicBezTo>
                    <a:pt x="151" y="211"/>
                    <a:pt x="147" y="218"/>
                    <a:pt x="140" y="221"/>
                  </a:cubicBezTo>
                  <a:cubicBezTo>
                    <a:pt x="132" y="225"/>
                    <a:pt x="118" y="225"/>
                    <a:pt x="110" y="225"/>
                  </a:cubicBezTo>
                  <a:cubicBezTo>
                    <a:pt x="78" y="225"/>
                    <a:pt x="74" y="220"/>
                    <a:pt x="73" y="199"/>
                  </a:cubicBezTo>
                  <a:cubicBezTo>
                    <a:pt x="73" y="163"/>
                    <a:pt x="73" y="163"/>
                    <a:pt x="73" y="163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4" y="123"/>
                    <a:pt x="74" y="123"/>
                  </a:cubicBezTo>
                  <a:cubicBezTo>
                    <a:pt x="81" y="123"/>
                    <a:pt x="113" y="123"/>
                    <a:pt x="119" y="124"/>
                  </a:cubicBezTo>
                  <a:cubicBezTo>
                    <a:pt x="129" y="125"/>
                    <a:pt x="134" y="129"/>
                    <a:pt x="136" y="13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7" y="149"/>
                    <a:pt x="139" y="150"/>
                    <a:pt x="141" y="150"/>
                  </a:cubicBezTo>
                  <a:cubicBezTo>
                    <a:pt x="144" y="150"/>
                    <a:pt x="144" y="146"/>
                    <a:pt x="144" y="144"/>
                  </a:cubicBezTo>
                  <a:cubicBezTo>
                    <a:pt x="145" y="133"/>
                    <a:pt x="145" y="133"/>
                    <a:pt x="145" y="13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7"/>
                    <a:pt x="147" y="96"/>
                    <a:pt x="145" y="96"/>
                  </a:cubicBezTo>
                  <a:cubicBezTo>
                    <a:pt x="143" y="96"/>
                    <a:pt x="142" y="98"/>
                    <a:pt x="140" y="100"/>
                  </a:cubicBezTo>
                  <a:cubicBezTo>
                    <a:pt x="137" y="103"/>
                    <a:pt x="132" y="104"/>
                    <a:pt x="125" y="105"/>
                  </a:cubicBezTo>
                  <a:cubicBezTo>
                    <a:pt x="120" y="105"/>
                    <a:pt x="102" y="106"/>
                    <a:pt x="75" y="106"/>
                  </a:cubicBezTo>
                  <a:cubicBezTo>
                    <a:pt x="74" y="106"/>
                    <a:pt x="73" y="105"/>
                    <a:pt x="73" y="10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1"/>
                    <a:pt x="74" y="21"/>
                    <a:pt x="75" y="21"/>
                  </a:cubicBezTo>
                  <a:cubicBezTo>
                    <a:pt x="81" y="21"/>
                    <a:pt x="114" y="21"/>
                    <a:pt x="119" y="22"/>
                  </a:cubicBezTo>
                  <a:cubicBezTo>
                    <a:pt x="135" y="24"/>
                    <a:pt x="138" y="28"/>
                    <a:pt x="140" y="33"/>
                  </a:cubicBezTo>
                  <a:cubicBezTo>
                    <a:pt x="142" y="37"/>
                    <a:pt x="142" y="43"/>
                    <a:pt x="142" y="44"/>
                  </a:cubicBezTo>
                  <a:cubicBezTo>
                    <a:pt x="142" y="46"/>
                    <a:pt x="142" y="49"/>
                    <a:pt x="145" y="49"/>
                  </a:cubicBezTo>
                  <a:cubicBezTo>
                    <a:pt x="148" y="49"/>
                    <a:pt x="149" y="46"/>
                    <a:pt x="149" y="45"/>
                  </a:cubicBezTo>
                  <a:cubicBezTo>
                    <a:pt x="149" y="45"/>
                    <a:pt x="150" y="31"/>
                    <a:pt x="150" y="31"/>
                  </a:cubicBezTo>
                  <a:cubicBezTo>
                    <a:pt x="151" y="24"/>
                    <a:pt x="151" y="24"/>
                    <a:pt x="151" y="24"/>
                  </a:cubicBezTo>
                  <a:cubicBezTo>
                    <a:pt x="151" y="24"/>
                    <a:pt x="153" y="7"/>
                    <a:pt x="153" y="7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3" y="1"/>
                    <a:pt x="152" y="0"/>
                    <a:pt x="151" y="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D26EFF54-A6AC-4A8A-B743-9FFB09492F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3" y="1396"/>
              <a:ext cx="862" cy="953"/>
            </a:xfrm>
            <a:custGeom>
              <a:avLst/>
              <a:gdLst>
                <a:gd name="T0" fmla="*/ 420 w 1271"/>
                <a:gd name="T1" fmla="*/ 1289 h 1401"/>
                <a:gd name="T2" fmla="*/ 381 w 1271"/>
                <a:gd name="T3" fmla="*/ 1274 h 1401"/>
                <a:gd name="T4" fmla="*/ 367 w 1271"/>
                <a:gd name="T5" fmla="*/ 1268 h 1401"/>
                <a:gd name="T6" fmla="*/ 29 w 1271"/>
                <a:gd name="T7" fmla="*/ 813 h 1401"/>
                <a:gd name="T8" fmla="*/ 34 w 1271"/>
                <a:gd name="T9" fmla="*/ 686 h 1401"/>
                <a:gd name="T10" fmla="*/ 62 w 1271"/>
                <a:gd name="T11" fmla="*/ 509 h 1401"/>
                <a:gd name="T12" fmla="*/ 67 w 1271"/>
                <a:gd name="T13" fmla="*/ 483 h 1401"/>
                <a:gd name="T14" fmla="*/ 68 w 1271"/>
                <a:gd name="T15" fmla="*/ 431 h 1401"/>
                <a:gd name="T16" fmla="*/ 6 w 1271"/>
                <a:gd name="T17" fmla="*/ 277 h 1401"/>
                <a:gd name="T18" fmla="*/ 92 w 1271"/>
                <a:gd name="T19" fmla="*/ 152 h 1401"/>
                <a:gd name="T20" fmla="*/ 77 w 1271"/>
                <a:gd name="T21" fmla="*/ 119 h 1401"/>
                <a:gd name="T22" fmla="*/ 89 w 1271"/>
                <a:gd name="T23" fmla="*/ 110 h 1401"/>
                <a:gd name="T24" fmla="*/ 118 w 1271"/>
                <a:gd name="T25" fmla="*/ 119 h 1401"/>
                <a:gd name="T26" fmla="*/ 213 w 1271"/>
                <a:gd name="T27" fmla="*/ 7 h 1401"/>
                <a:gd name="T28" fmla="*/ 374 w 1271"/>
                <a:gd name="T29" fmla="*/ 43 h 1401"/>
                <a:gd name="T30" fmla="*/ 541 w 1271"/>
                <a:gd name="T31" fmla="*/ 20 h 1401"/>
                <a:gd name="T32" fmla="*/ 604 w 1271"/>
                <a:gd name="T33" fmla="*/ 17 h 1401"/>
                <a:gd name="T34" fmla="*/ 795 w 1271"/>
                <a:gd name="T35" fmla="*/ 36 h 1401"/>
                <a:gd name="T36" fmla="*/ 913 w 1271"/>
                <a:gd name="T37" fmla="*/ 52 h 1401"/>
                <a:gd name="T38" fmla="*/ 1002 w 1271"/>
                <a:gd name="T39" fmla="*/ 15 h 1401"/>
                <a:gd name="T40" fmla="*/ 1095 w 1271"/>
                <a:gd name="T41" fmla="*/ 115 h 1401"/>
                <a:gd name="T42" fmla="*/ 1155 w 1271"/>
                <a:gd name="T43" fmla="*/ 92 h 1401"/>
                <a:gd name="T44" fmla="*/ 1248 w 1271"/>
                <a:gd name="T45" fmla="*/ 63 h 1401"/>
                <a:gd name="T46" fmla="*/ 1257 w 1271"/>
                <a:gd name="T47" fmla="*/ 75 h 1401"/>
                <a:gd name="T48" fmla="*/ 1231 w 1271"/>
                <a:gd name="T49" fmla="*/ 122 h 1401"/>
                <a:gd name="T50" fmla="*/ 1271 w 1271"/>
                <a:gd name="T51" fmla="*/ 106 h 1401"/>
                <a:gd name="T52" fmla="*/ 1212 w 1271"/>
                <a:gd name="T53" fmla="*/ 187 h 1401"/>
                <a:gd name="T54" fmla="*/ 1210 w 1271"/>
                <a:gd name="T55" fmla="*/ 195 h 1401"/>
                <a:gd name="T56" fmla="*/ 1214 w 1271"/>
                <a:gd name="T57" fmla="*/ 210 h 1401"/>
                <a:gd name="T58" fmla="*/ 1199 w 1271"/>
                <a:gd name="T59" fmla="*/ 243 h 1401"/>
                <a:gd name="T60" fmla="*/ 1218 w 1271"/>
                <a:gd name="T61" fmla="*/ 276 h 1401"/>
                <a:gd name="T62" fmla="*/ 1149 w 1271"/>
                <a:gd name="T63" fmla="*/ 434 h 1401"/>
                <a:gd name="T64" fmla="*/ 1149 w 1271"/>
                <a:gd name="T65" fmla="*/ 447 h 1401"/>
                <a:gd name="T66" fmla="*/ 1163 w 1271"/>
                <a:gd name="T67" fmla="*/ 569 h 1401"/>
                <a:gd name="T68" fmla="*/ 1183 w 1271"/>
                <a:gd name="T69" fmla="*/ 718 h 1401"/>
                <a:gd name="T70" fmla="*/ 1186 w 1271"/>
                <a:gd name="T71" fmla="*/ 798 h 1401"/>
                <a:gd name="T72" fmla="*/ 1084 w 1271"/>
                <a:gd name="T73" fmla="*/ 1103 h 1401"/>
                <a:gd name="T74" fmla="*/ 614 w 1271"/>
                <a:gd name="T75" fmla="*/ 1390 h 1401"/>
                <a:gd name="T76" fmla="*/ 611 w 1271"/>
                <a:gd name="T77" fmla="*/ 1393 h 1401"/>
                <a:gd name="T78" fmla="*/ 605 w 1271"/>
                <a:gd name="T79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1" h="1401">
                  <a:moveTo>
                    <a:pt x="601" y="1396"/>
                  </a:moveTo>
                  <a:cubicBezTo>
                    <a:pt x="548" y="1344"/>
                    <a:pt x="483" y="1316"/>
                    <a:pt x="420" y="1289"/>
                  </a:cubicBezTo>
                  <a:cubicBezTo>
                    <a:pt x="415" y="1287"/>
                    <a:pt x="415" y="1287"/>
                    <a:pt x="415" y="1287"/>
                  </a:cubicBezTo>
                  <a:cubicBezTo>
                    <a:pt x="414" y="1286"/>
                    <a:pt x="381" y="1274"/>
                    <a:pt x="381" y="1274"/>
                  </a:cubicBezTo>
                  <a:cubicBezTo>
                    <a:pt x="377" y="1273"/>
                    <a:pt x="375" y="1272"/>
                    <a:pt x="373" y="1271"/>
                  </a:cubicBezTo>
                  <a:cubicBezTo>
                    <a:pt x="367" y="1268"/>
                    <a:pt x="367" y="1268"/>
                    <a:pt x="367" y="1268"/>
                  </a:cubicBezTo>
                  <a:cubicBezTo>
                    <a:pt x="367" y="1269"/>
                    <a:pt x="367" y="1269"/>
                    <a:pt x="367" y="1269"/>
                  </a:cubicBezTo>
                  <a:cubicBezTo>
                    <a:pt x="161" y="1196"/>
                    <a:pt x="35" y="1026"/>
                    <a:pt x="29" y="813"/>
                  </a:cubicBezTo>
                  <a:cubicBezTo>
                    <a:pt x="29" y="805"/>
                    <a:pt x="29" y="796"/>
                    <a:pt x="29" y="786"/>
                  </a:cubicBezTo>
                  <a:cubicBezTo>
                    <a:pt x="29" y="754"/>
                    <a:pt x="31" y="721"/>
                    <a:pt x="34" y="686"/>
                  </a:cubicBezTo>
                  <a:cubicBezTo>
                    <a:pt x="37" y="666"/>
                    <a:pt x="43" y="619"/>
                    <a:pt x="43" y="617"/>
                  </a:cubicBezTo>
                  <a:cubicBezTo>
                    <a:pt x="62" y="509"/>
                    <a:pt x="62" y="509"/>
                    <a:pt x="62" y="509"/>
                  </a:cubicBezTo>
                  <a:cubicBezTo>
                    <a:pt x="64" y="498"/>
                    <a:pt x="65" y="492"/>
                    <a:pt x="65" y="489"/>
                  </a:cubicBezTo>
                  <a:cubicBezTo>
                    <a:pt x="67" y="483"/>
                    <a:pt x="67" y="483"/>
                    <a:pt x="67" y="483"/>
                  </a:cubicBezTo>
                  <a:cubicBezTo>
                    <a:pt x="66" y="483"/>
                    <a:pt x="66" y="483"/>
                    <a:pt x="66" y="483"/>
                  </a:cubicBezTo>
                  <a:cubicBezTo>
                    <a:pt x="67" y="468"/>
                    <a:pt x="68" y="449"/>
                    <a:pt x="68" y="431"/>
                  </a:cubicBezTo>
                  <a:cubicBezTo>
                    <a:pt x="68" y="356"/>
                    <a:pt x="49" y="309"/>
                    <a:pt x="6" y="278"/>
                  </a:cubicBezTo>
                  <a:cubicBezTo>
                    <a:pt x="6" y="277"/>
                    <a:pt x="6" y="277"/>
                    <a:pt x="6" y="277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2" y="139"/>
                    <a:pt x="78" y="129"/>
                    <a:pt x="77" y="119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9" y="110"/>
                    <a:pt x="89" y="110"/>
                    <a:pt x="89" y="110"/>
                  </a:cubicBezTo>
                  <a:cubicBezTo>
                    <a:pt x="97" y="113"/>
                    <a:pt x="105" y="116"/>
                    <a:pt x="114" y="118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30" y="36"/>
                    <a:pt x="261" y="50"/>
                    <a:pt x="306" y="50"/>
                  </a:cubicBezTo>
                  <a:cubicBezTo>
                    <a:pt x="325" y="50"/>
                    <a:pt x="347" y="48"/>
                    <a:pt x="374" y="43"/>
                  </a:cubicBezTo>
                  <a:cubicBezTo>
                    <a:pt x="374" y="43"/>
                    <a:pt x="464" y="29"/>
                    <a:pt x="465" y="29"/>
                  </a:cubicBezTo>
                  <a:cubicBezTo>
                    <a:pt x="528" y="22"/>
                    <a:pt x="539" y="20"/>
                    <a:pt x="541" y="20"/>
                  </a:cubicBezTo>
                  <a:cubicBezTo>
                    <a:pt x="547" y="19"/>
                    <a:pt x="547" y="19"/>
                    <a:pt x="547" y="19"/>
                  </a:cubicBezTo>
                  <a:cubicBezTo>
                    <a:pt x="565" y="18"/>
                    <a:pt x="584" y="17"/>
                    <a:pt x="604" y="17"/>
                  </a:cubicBezTo>
                  <a:cubicBezTo>
                    <a:pt x="643" y="17"/>
                    <a:pt x="686" y="20"/>
                    <a:pt x="731" y="27"/>
                  </a:cubicBezTo>
                  <a:cubicBezTo>
                    <a:pt x="731" y="27"/>
                    <a:pt x="795" y="36"/>
                    <a:pt x="795" y="36"/>
                  </a:cubicBezTo>
                  <a:cubicBezTo>
                    <a:pt x="875" y="49"/>
                    <a:pt x="875" y="49"/>
                    <a:pt x="875" y="49"/>
                  </a:cubicBezTo>
                  <a:cubicBezTo>
                    <a:pt x="886" y="51"/>
                    <a:pt x="900" y="52"/>
                    <a:pt x="913" y="52"/>
                  </a:cubicBezTo>
                  <a:cubicBezTo>
                    <a:pt x="949" y="52"/>
                    <a:pt x="974" y="44"/>
                    <a:pt x="992" y="27"/>
                  </a:cubicBezTo>
                  <a:cubicBezTo>
                    <a:pt x="995" y="23"/>
                    <a:pt x="999" y="19"/>
                    <a:pt x="1002" y="15"/>
                  </a:cubicBezTo>
                  <a:cubicBezTo>
                    <a:pt x="1011" y="4"/>
                    <a:pt x="1011" y="4"/>
                    <a:pt x="1011" y="4"/>
                  </a:cubicBezTo>
                  <a:cubicBezTo>
                    <a:pt x="1095" y="115"/>
                    <a:pt x="1095" y="115"/>
                    <a:pt x="1095" y="115"/>
                  </a:cubicBezTo>
                  <a:cubicBezTo>
                    <a:pt x="1099" y="113"/>
                    <a:pt x="1099" y="113"/>
                    <a:pt x="1099" y="113"/>
                  </a:cubicBezTo>
                  <a:cubicBezTo>
                    <a:pt x="1112" y="108"/>
                    <a:pt x="1131" y="101"/>
                    <a:pt x="1155" y="92"/>
                  </a:cubicBezTo>
                  <a:cubicBezTo>
                    <a:pt x="1155" y="92"/>
                    <a:pt x="1167" y="88"/>
                    <a:pt x="1171" y="87"/>
                  </a:cubicBezTo>
                  <a:cubicBezTo>
                    <a:pt x="1202" y="75"/>
                    <a:pt x="1227" y="68"/>
                    <a:pt x="1248" y="63"/>
                  </a:cubicBezTo>
                  <a:cubicBezTo>
                    <a:pt x="1264" y="60"/>
                    <a:pt x="1264" y="60"/>
                    <a:pt x="1264" y="60"/>
                  </a:cubicBezTo>
                  <a:cubicBezTo>
                    <a:pt x="1257" y="75"/>
                    <a:pt x="1257" y="75"/>
                    <a:pt x="1257" y="75"/>
                  </a:cubicBezTo>
                  <a:cubicBezTo>
                    <a:pt x="1252" y="88"/>
                    <a:pt x="1247" y="98"/>
                    <a:pt x="1241" y="106"/>
                  </a:cubicBezTo>
                  <a:cubicBezTo>
                    <a:pt x="1231" y="122"/>
                    <a:pt x="1231" y="122"/>
                    <a:pt x="1231" y="122"/>
                  </a:cubicBezTo>
                  <a:cubicBezTo>
                    <a:pt x="1248" y="115"/>
                    <a:pt x="1248" y="115"/>
                    <a:pt x="1248" y="115"/>
                  </a:cubicBezTo>
                  <a:cubicBezTo>
                    <a:pt x="1249" y="115"/>
                    <a:pt x="1261" y="110"/>
                    <a:pt x="1271" y="106"/>
                  </a:cubicBezTo>
                  <a:cubicBezTo>
                    <a:pt x="1260" y="126"/>
                    <a:pt x="1260" y="126"/>
                    <a:pt x="1260" y="126"/>
                  </a:cubicBezTo>
                  <a:cubicBezTo>
                    <a:pt x="1254" y="137"/>
                    <a:pt x="1232" y="172"/>
                    <a:pt x="1212" y="187"/>
                  </a:cubicBezTo>
                  <a:cubicBezTo>
                    <a:pt x="1207" y="191"/>
                    <a:pt x="1207" y="191"/>
                    <a:pt x="1207" y="191"/>
                  </a:cubicBezTo>
                  <a:cubicBezTo>
                    <a:pt x="1210" y="195"/>
                    <a:pt x="1210" y="195"/>
                    <a:pt x="1210" y="195"/>
                  </a:cubicBezTo>
                  <a:cubicBezTo>
                    <a:pt x="1210" y="195"/>
                    <a:pt x="1211" y="196"/>
                    <a:pt x="1211" y="196"/>
                  </a:cubicBezTo>
                  <a:cubicBezTo>
                    <a:pt x="1213" y="199"/>
                    <a:pt x="1214" y="205"/>
                    <a:pt x="1214" y="210"/>
                  </a:cubicBezTo>
                  <a:cubicBezTo>
                    <a:pt x="1214" y="216"/>
                    <a:pt x="1213" y="221"/>
                    <a:pt x="1211" y="225"/>
                  </a:cubicBezTo>
                  <a:cubicBezTo>
                    <a:pt x="1209" y="230"/>
                    <a:pt x="1205" y="236"/>
                    <a:pt x="1199" y="243"/>
                  </a:cubicBezTo>
                  <a:cubicBezTo>
                    <a:pt x="1195" y="247"/>
                    <a:pt x="1195" y="247"/>
                    <a:pt x="1195" y="247"/>
                  </a:cubicBezTo>
                  <a:cubicBezTo>
                    <a:pt x="1218" y="276"/>
                    <a:pt x="1218" y="276"/>
                    <a:pt x="1218" y="276"/>
                  </a:cubicBezTo>
                  <a:cubicBezTo>
                    <a:pt x="1213" y="280"/>
                    <a:pt x="1213" y="280"/>
                    <a:pt x="1213" y="280"/>
                  </a:cubicBezTo>
                  <a:cubicBezTo>
                    <a:pt x="1170" y="312"/>
                    <a:pt x="1149" y="363"/>
                    <a:pt x="1149" y="434"/>
                  </a:cubicBezTo>
                  <a:cubicBezTo>
                    <a:pt x="1149" y="436"/>
                    <a:pt x="1149" y="436"/>
                    <a:pt x="1149" y="436"/>
                  </a:cubicBezTo>
                  <a:cubicBezTo>
                    <a:pt x="1149" y="440"/>
                    <a:pt x="1149" y="443"/>
                    <a:pt x="1149" y="447"/>
                  </a:cubicBezTo>
                  <a:cubicBezTo>
                    <a:pt x="1149" y="464"/>
                    <a:pt x="1150" y="481"/>
                    <a:pt x="1152" y="500"/>
                  </a:cubicBezTo>
                  <a:cubicBezTo>
                    <a:pt x="1163" y="569"/>
                    <a:pt x="1163" y="569"/>
                    <a:pt x="1163" y="569"/>
                  </a:cubicBezTo>
                  <a:cubicBezTo>
                    <a:pt x="1171" y="616"/>
                    <a:pt x="1175" y="640"/>
                    <a:pt x="1175" y="641"/>
                  </a:cubicBezTo>
                  <a:cubicBezTo>
                    <a:pt x="1177" y="661"/>
                    <a:pt x="1183" y="714"/>
                    <a:pt x="1183" y="718"/>
                  </a:cubicBezTo>
                  <a:cubicBezTo>
                    <a:pt x="1186" y="783"/>
                    <a:pt x="1186" y="789"/>
                    <a:pt x="1186" y="790"/>
                  </a:cubicBezTo>
                  <a:cubicBezTo>
                    <a:pt x="1186" y="792"/>
                    <a:pt x="1186" y="795"/>
                    <a:pt x="1186" y="798"/>
                  </a:cubicBezTo>
                  <a:cubicBezTo>
                    <a:pt x="1186" y="913"/>
                    <a:pt x="1148" y="1029"/>
                    <a:pt x="1086" y="1101"/>
                  </a:cubicBezTo>
                  <a:cubicBezTo>
                    <a:pt x="1084" y="1103"/>
                    <a:pt x="1084" y="1103"/>
                    <a:pt x="1084" y="1103"/>
                  </a:cubicBezTo>
                  <a:cubicBezTo>
                    <a:pt x="1044" y="1152"/>
                    <a:pt x="989" y="1219"/>
                    <a:pt x="838" y="1272"/>
                  </a:cubicBezTo>
                  <a:cubicBezTo>
                    <a:pt x="754" y="1303"/>
                    <a:pt x="679" y="1333"/>
                    <a:pt x="614" y="1390"/>
                  </a:cubicBezTo>
                  <a:cubicBezTo>
                    <a:pt x="614" y="1390"/>
                    <a:pt x="614" y="1390"/>
                    <a:pt x="614" y="1390"/>
                  </a:cubicBezTo>
                  <a:cubicBezTo>
                    <a:pt x="611" y="1393"/>
                    <a:pt x="611" y="1393"/>
                    <a:pt x="611" y="1393"/>
                  </a:cubicBezTo>
                  <a:cubicBezTo>
                    <a:pt x="609" y="1395"/>
                    <a:pt x="609" y="1395"/>
                    <a:pt x="609" y="1395"/>
                  </a:cubicBezTo>
                  <a:cubicBezTo>
                    <a:pt x="605" y="1401"/>
                    <a:pt x="605" y="1401"/>
                    <a:pt x="605" y="1401"/>
                  </a:cubicBezTo>
                  <a:lnTo>
                    <a:pt x="601" y="1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C02F7EEB-ADE5-4029-80D9-A91CE3F395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29" y="1389"/>
              <a:ext cx="874" cy="964"/>
            </a:xfrm>
            <a:custGeom>
              <a:avLst/>
              <a:gdLst>
                <a:gd name="T0" fmla="*/ 749 w 1290"/>
                <a:gd name="T1" fmla="*/ 675 h 1419"/>
                <a:gd name="T2" fmla="*/ 440 w 1290"/>
                <a:gd name="T3" fmla="*/ 333 h 1419"/>
                <a:gd name="T4" fmla="*/ 318 w 1290"/>
                <a:gd name="T5" fmla="*/ 282 h 1419"/>
                <a:gd name="T6" fmla="*/ 512 w 1290"/>
                <a:gd name="T7" fmla="*/ 271 h 1419"/>
                <a:gd name="T8" fmla="*/ 861 w 1290"/>
                <a:gd name="T9" fmla="*/ 775 h 1419"/>
                <a:gd name="T10" fmla="*/ 645 w 1290"/>
                <a:gd name="T11" fmla="*/ 693 h 1419"/>
                <a:gd name="T12" fmla="*/ 543 w 1290"/>
                <a:gd name="T13" fmla="*/ 673 h 1419"/>
                <a:gd name="T14" fmla="*/ 935 w 1290"/>
                <a:gd name="T15" fmla="*/ 783 h 1419"/>
                <a:gd name="T16" fmla="*/ 652 w 1290"/>
                <a:gd name="T17" fmla="*/ 507 h 1419"/>
                <a:gd name="T18" fmla="*/ 557 w 1290"/>
                <a:gd name="T19" fmla="*/ 529 h 1419"/>
                <a:gd name="T20" fmla="*/ 692 w 1290"/>
                <a:gd name="T21" fmla="*/ 506 h 1419"/>
                <a:gd name="T22" fmla="*/ 356 w 1290"/>
                <a:gd name="T23" fmla="*/ 342 h 1419"/>
                <a:gd name="T24" fmla="*/ 1004 w 1290"/>
                <a:gd name="T25" fmla="*/ 332 h 1419"/>
                <a:gd name="T26" fmla="*/ 1016 w 1290"/>
                <a:gd name="T27" fmla="*/ 287 h 1419"/>
                <a:gd name="T28" fmla="*/ 350 w 1290"/>
                <a:gd name="T29" fmla="*/ 337 h 1419"/>
                <a:gd name="T30" fmla="*/ 675 w 1290"/>
                <a:gd name="T31" fmla="*/ 254 h 1419"/>
                <a:gd name="T32" fmla="*/ 270 w 1290"/>
                <a:gd name="T33" fmla="*/ 239 h 1419"/>
                <a:gd name="T34" fmla="*/ 691 w 1290"/>
                <a:gd name="T35" fmla="*/ 229 h 1419"/>
                <a:gd name="T36" fmla="*/ 626 w 1290"/>
                <a:gd name="T37" fmla="*/ 248 h 1419"/>
                <a:gd name="T38" fmla="*/ 641 w 1290"/>
                <a:gd name="T39" fmla="*/ 229 h 1419"/>
                <a:gd name="T40" fmla="*/ 1076 w 1290"/>
                <a:gd name="T41" fmla="*/ 236 h 1419"/>
                <a:gd name="T42" fmla="*/ 600 w 1290"/>
                <a:gd name="T43" fmla="*/ 199 h 1419"/>
                <a:gd name="T44" fmla="*/ 953 w 1290"/>
                <a:gd name="T45" fmla="*/ 204 h 1419"/>
                <a:gd name="T46" fmla="*/ 572 w 1290"/>
                <a:gd name="T47" fmla="*/ 194 h 1419"/>
                <a:gd name="T48" fmla="*/ 1198 w 1290"/>
                <a:gd name="T49" fmla="*/ 148 h 1419"/>
                <a:gd name="T50" fmla="*/ 808 w 1290"/>
                <a:gd name="T51" fmla="*/ 336 h 1419"/>
                <a:gd name="T52" fmla="*/ 839 w 1290"/>
                <a:gd name="T53" fmla="*/ 188 h 1419"/>
                <a:gd name="T54" fmla="*/ 1180 w 1290"/>
                <a:gd name="T55" fmla="*/ 797 h 1419"/>
                <a:gd name="T56" fmla="*/ 26 w 1290"/>
                <a:gd name="T57" fmla="*/ 281 h 1419"/>
                <a:gd name="T58" fmla="*/ 91 w 1290"/>
                <a:gd name="T59" fmla="*/ 731 h 1419"/>
                <a:gd name="T60" fmla="*/ 1149 w 1290"/>
                <a:gd name="T61" fmla="*/ 324 h 1419"/>
                <a:gd name="T62" fmla="*/ 671 w 1290"/>
                <a:gd name="T63" fmla="*/ 473 h 1419"/>
                <a:gd name="T64" fmla="*/ 584 w 1290"/>
                <a:gd name="T65" fmla="*/ 402 h 1419"/>
                <a:gd name="T66" fmla="*/ 802 w 1290"/>
                <a:gd name="T67" fmla="*/ 969 h 1419"/>
                <a:gd name="T68" fmla="*/ 945 w 1290"/>
                <a:gd name="T69" fmla="*/ 1033 h 1419"/>
                <a:gd name="T70" fmla="*/ 781 w 1290"/>
                <a:gd name="T71" fmla="*/ 1037 h 1419"/>
                <a:gd name="T72" fmla="*/ 581 w 1290"/>
                <a:gd name="T73" fmla="*/ 714 h 1419"/>
                <a:gd name="T74" fmla="*/ 798 w 1290"/>
                <a:gd name="T75" fmla="*/ 868 h 1419"/>
                <a:gd name="T76" fmla="*/ 943 w 1290"/>
                <a:gd name="T77" fmla="*/ 892 h 1419"/>
                <a:gd name="T78" fmla="*/ 576 w 1290"/>
                <a:gd name="T79" fmla="*/ 320 h 1419"/>
                <a:gd name="T80" fmla="*/ 563 w 1290"/>
                <a:gd name="T81" fmla="*/ 262 h 1419"/>
                <a:gd name="T82" fmla="*/ 636 w 1290"/>
                <a:gd name="T83" fmla="*/ 271 h 1419"/>
                <a:gd name="T84" fmla="*/ 708 w 1290"/>
                <a:gd name="T85" fmla="*/ 1000 h 1419"/>
                <a:gd name="T86" fmla="*/ 519 w 1290"/>
                <a:gd name="T87" fmla="*/ 720 h 1419"/>
                <a:gd name="T88" fmla="*/ 480 w 1290"/>
                <a:gd name="T89" fmla="*/ 486 h 1419"/>
                <a:gd name="T90" fmla="*/ 840 w 1290"/>
                <a:gd name="T91" fmla="*/ 494 h 1419"/>
                <a:gd name="T92" fmla="*/ 687 w 1290"/>
                <a:gd name="T93" fmla="*/ 474 h 1419"/>
                <a:gd name="T94" fmla="*/ 958 w 1290"/>
                <a:gd name="T95" fmla="*/ 412 h 1419"/>
                <a:gd name="T96" fmla="*/ 1084 w 1290"/>
                <a:gd name="T97" fmla="*/ 383 h 1419"/>
                <a:gd name="T98" fmla="*/ 554 w 1290"/>
                <a:gd name="T99" fmla="*/ 403 h 1419"/>
                <a:gd name="T100" fmla="*/ 304 w 1290"/>
                <a:gd name="T101" fmla="*/ 381 h 1419"/>
                <a:gd name="T102" fmla="*/ 865 w 1290"/>
                <a:gd name="T103" fmla="*/ 410 h 1419"/>
                <a:gd name="T104" fmla="*/ 861 w 1290"/>
                <a:gd name="T105" fmla="*/ 378 h 1419"/>
                <a:gd name="T106" fmla="*/ 554 w 1290"/>
                <a:gd name="T107" fmla="*/ 44 h 1419"/>
                <a:gd name="T108" fmla="*/ 1047 w 1290"/>
                <a:gd name="T109" fmla="*/ 140 h 1419"/>
                <a:gd name="T110" fmla="*/ 186 w 1290"/>
                <a:gd name="T111" fmla="*/ 138 h 1419"/>
                <a:gd name="T112" fmla="*/ 1018 w 1290"/>
                <a:gd name="T113" fmla="*/ 5 h 1419"/>
                <a:gd name="T114" fmla="*/ 472 w 1290"/>
                <a:gd name="T115" fmla="*/ 34 h 1419"/>
                <a:gd name="T116" fmla="*/ 0 w 1290"/>
                <a:gd name="T117" fmla="*/ 283 h 1419"/>
                <a:gd name="T118" fmla="*/ 31 w 1290"/>
                <a:gd name="T119" fmla="*/ 824 h 1419"/>
                <a:gd name="T120" fmla="*/ 625 w 1290"/>
                <a:gd name="T121" fmla="*/ 1405 h 1419"/>
                <a:gd name="T122" fmla="*/ 1162 w 1290"/>
                <a:gd name="T123" fmla="*/ 458 h 1419"/>
                <a:gd name="T124" fmla="*/ 1290 w 1290"/>
                <a:gd name="T125" fmla="*/ 105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0" h="1419">
                  <a:moveTo>
                    <a:pt x="445" y="234"/>
                  </a:moveTo>
                  <a:cubicBezTo>
                    <a:pt x="411" y="216"/>
                    <a:pt x="362" y="217"/>
                    <a:pt x="334" y="210"/>
                  </a:cubicBezTo>
                  <a:cubicBezTo>
                    <a:pt x="306" y="203"/>
                    <a:pt x="302" y="201"/>
                    <a:pt x="302" y="201"/>
                  </a:cubicBezTo>
                  <a:cubicBezTo>
                    <a:pt x="313" y="203"/>
                    <a:pt x="323" y="206"/>
                    <a:pt x="335" y="208"/>
                  </a:cubicBezTo>
                  <a:cubicBezTo>
                    <a:pt x="373" y="212"/>
                    <a:pt x="414" y="214"/>
                    <a:pt x="445" y="228"/>
                  </a:cubicBezTo>
                  <a:cubicBezTo>
                    <a:pt x="463" y="235"/>
                    <a:pt x="473" y="253"/>
                    <a:pt x="477" y="272"/>
                  </a:cubicBezTo>
                  <a:cubicBezTo>
                    <a:pt x="470" y="257"/>
                    <a:pt x="459" y="242"/>
                    <a:pt x="445" y="234"/>
                  </a:cubicBezTo>
                  <a:moveTo>
                    <a:pt x="752" y="668"/>
                  </a:moveTo>
                  <a:cubicBezTo>
                    <a:pt x="781" y="704"/>
                    <a:pt x="783" y="704"/>
                    <a:pt x="807" y="728"/>
                  </a:cubicBezTo>
                  <a:cubicBezTo>
                    <a:pt x="794" y="722"/>
                    <a:pt x="765" y="695"/>
                    <a:pt x="749" y="675"/>
                  </a:cubicBezTo>
                  <a:cubicBezTo>
                    <a:pt x="725" y="645"/>
                    <a:pt x="714" y="619"/>
                    <a:pt x="710" y="591"/>
                  </a:cubicBezTo>
                  <a:cubicBezTo>
                    <a:pt x="710" y="591"/>
                    <a:pt x="724" y="632"/>
                    <a:pt x="752" y="668"/>
                  </a:cubicBezTo>
                  <a:moveTo>
                    <a:pt x="562" y="345"/>
                  </a:moveTo>
                  <a:cubicBezTo>
                    <a:pt x="539" y="342"/>
                    <a:pt x="519" y="352"/>
                    <a:pt x="501" y="375"/>
                  </a:cubicBezTo>
                  <a:cubicBezTo>
                    <a:pt x="478" y="382"/>
                    <a:pt x="464" y="391"/>
                    <a:pt x="447" y="409"/>
                  </a:cubicBezTo>
                  <a:cubicBezTo>
                    <a:pt x="434" y="405"/>
                    <a:pt x="419" y="397"/>
                    <a:pt x="415" y="394"/>
                  </a:cubicBezTo>
                  <a:cubicBezTo>
                    <a:pt x="418" y="387"/>
                    <a:pt x="422" y="382"/>
                    <a:pt x="429" y="379"/>
                  </a:cubicBezTo>
                  <a:cubicBezTo>
                    <a:pt x="423" y="376"/>
                    <a:pt x="413" y="371"/>
                    <a:pt x="415" y="364"/>
                  </a:cubicBezTo>
                  <a:cubicBezTo>
                    <a:pt x="418" y="352"/>
                    <a:pt x="434" y="359"/>
                    <a:pt x="452" y="352"/>
                  </a:cubicBezTo>
                  <a:cubicBezTo>
                    <a:pt x="445" y="348"/>
                    <a:pt x="436" y="343"/>
                    <a:pt x="440" y="333"/>
                  </a:cubicBezTo>
                  <a:cubicBezTo>
                    <a:pt x="443" y="323"/>
                    <a:pt x="459" y="324"/>
                    <a:pt x="471" y="327"/>
                  </a:cubicBezTo>
                  <a:cubicBezTo>
                    <a:pt x="464" y="321"/>
                    <a:pt x="463" y="309"/>
                    <a:pt x="470" y="304"/>
                  </a:cubicBezTo>
                  <a:cubicBezTo>
                    <a:pt x="478" y="300"/>
                    <a:pt x="494" y="301"/>
                    <a:pt x="494" y="301"/>
                  </a:cubicBezTo>
                  <a:cubicBezTo>
                    <a:pt x="494" y="293"/>
                    <a:pt x="501" y="287"/>
                    <a:pt x="505" y="280"/>
                  </a:cubicBezTo>
                  <a:cubicBezTo>
                    <a:pt x="498" y="282"/>
                    <a:pt x="493" y="291"/>
                    <a:pt x="491" y="297"/>
                  </a:cubicBezTo>
                  <a:cubicBezTo>
                    <a:pt x="468" y="295"/>
                    <a:pt x="457" y="306"/>
                    <a:pt x="463" y="321"/>
                  </a:cubicBezTo>
                  <a:cubicBezTo>
                    <a:pt x="452" y="318"/>
                    <a:pt x="440" y="320"/>
                    <a:pt x="436" y="330"/>
                  </a:cubicBezTo>
                  <a:cubicBezTo>
                    <a:pt x="408" y="313"/>
                    <a:pt x="365" y="301"/>
                    <a:pt x="335" y="299"/>
                  </a:cubicBezTo>
                  <a:cubicBezTo>
                    <a:pt x="331" y="299"/>
                    <a:pt x="329" y="299"/>
                    <a:pt x="325" y="298"/>
                  </a:cubicBezTo>
                  <a:cubicBezTo>
                    <a:pt x="322" y="295"/>
                    <a:pt x="319" y="286"/>
                    <a:pt x="318" y="282"/>
                  </a:cubicBezTo>
                  <a:cubicBezTo>
                    <a:pt x="314" y="269"/>
                    <a:pt x="308" y="251"/>
                    <a:pt x="295" y="245"/>
                  </a:cubicBezTo>
                  <a:cubicBezTo>
                    <a:pt x="323" y="249"/>
                    <a:pt x="397" y="263"/>
                    <a:pt x="443" y="282"/>
                  </a:cubicBezTo>
                  <a:cubicBezTo>
                    <a:pt x="409" y="257"/>
                    <a:pt x="317" y="245"/>
                    <a:pt x="261" y="231"/>
                  </a:cubicBezTo>
                  <a:cubicBezTo>
                    <a:pt x="219" y="222"/>
                    <a:pt x="162" y="204"/>
                    <a:pt x="126" y="179"/>
                  </a:cubicBezTo>
                  <a:cubicBezTo>
                    <a:pt x="106" y="164"/>
                    <a:pt x="95" y="148"/>
                    <a:pt x="93" y="129"/>
                  </a:cubicBezTo>
                  <a:cubicBezTo>
                    <a:pt x="118" y="138"/>
                    <a:pt x="140" y="143"/>
                    <a:pt x="169" y="149"/>
                  </a:cubicBezTo>
                  <a:cubicBezTo>
                    <a:pt x="189" y="153"/>
                    <a:pt x="205" y="156"/>
                    <a:pt x="233" y="162"/>
                  </a:cubicBezTo>
                  <a:cubicBezTo>
                    <a:pt x="260" y="167"/>
                    <a:pt x="298" y="179"/>
                    <a:pt x="298" y="179"/>
                  </a:cubicBezTo>
                  <a:cubicBezTo>
                    <a:pt x="358" y="196"/>
                    <a:pt x="425" y="185"/>
                    <a:pt x="483" y="205"/>
                  </a:cubicBezTo>
                  <a:cubicBezTo>
                    <a:pt x="509" y="215"/>
                    <a:pt x="508" y="247"/>
                    <a:pt x="512" y="271"/>
                  </a:cubicBezTo>
                  <a:cubicBezTo>
                    <a:pt x="518" y="277"/>
                    <a:pt x="518" y="277"/>
                    <a:pt x="518" y="277"/>
                  </a:cubicBezTo>
                  <a:cubicBezTo>
                    <a:pt x="518" y="311"/>
                    <a:pt x="535" y="325"/>
                    <a:pt x="562" y="345"/>
                  </a:cubicBezTo>
                  <a:moveTo>
                    <a:pt x="774" y="670"/>
                  </a:moveTo>
                  <a:cubicBezTo>
                    <a:pt x="803" y="705"/>
                    <a:pt x="830" y="724"/>
                    <a:pt x="836" y="728"/>
                  </a:cubicBezTo>
                  <a:cubicBezTo>
                    <a:pt x="836" y="728"/>
                    <a:pt x="796" y="691"/>
                    <a:pt x="788" y="676"/>
                  </a:cubicBezTo>
                  <a:cubicBezTo>
                    <a:pt x="855" y="728"/>
                    <a:pt x="908" y="749"/>
                    <a:pt x="933" y="767"/>
                  </a:cubicBezTo>
                  <a:cubicBezTo>
                    <a:pt x="923" y="765"/>
                    <a:pt x="912" y="764"/>
                    <a:pt x="906" y="771"/>
                  </a:cubicBezTo>
                  <a:cubicBezTo>
                    <a:pt x="901" y="779"/>
                    <a:pt x="905" y="791"/>
                    <a:pt x="901" y="802"/>
                  </a:cubicBezTo>
                  <a:cubicBezTo>
                    <a:pt x="899" y="810"/>
                    <a:pt x="894" y="811"/>
                    <a:pt x="891" y="811"/>
                  </a:cubicBezTo>
                  <a:cubicBezTo>
                    <a:pt x="886" y="780"/>
                    <a:pt x="861" y="775"/>
                    <a:pt x="861" y="775"/>
                  </a:cubicBezTo>
                  <a:cubicBezTo>
                    <a:pt x="867" y="782"/>
                    <a:pt x="875" y="790"/>
                    <a:pt x="877" y="801"/>
                  </a:cubicBezTo>
                  <a:cubicBezTo>
                    <a:pt x="853" y="797"/>
                    <a:pt x="809" y="770"/>
                    <a:pt x="809" y="769"/>
                  </a:cubicBezTo>
                  <a:cubicBezTo>
                    <a:pt x="786" y="771"/>
                    <a:pt x="758" y="768"/>
                    <a:pt x="743" y="758"/>
                  </a:cubicBezTo>
                  <a:cubicBezTo>
                    <a:pt x="726" y="747"/>
                    <a:pt x="761" y="745"/>
                    <a:pt x="747" y="734"/>
                  </a:cubicBezTo>
                  <a:cubicBezTo>
                    <a:pt x="740" y="729"/>
                    <a:pt x="733" y="734"/>
                    <a:pt x="728" y="726"/>
                  </a:cubicBezTo>
                  <a:cubicBezTo>
                    <a:pt x="724" y="721"/>
                    <a:pt x="737" y="709"/>
                    <a:pt x="732" y="698"/>
                  </a:cubicBezTo>
                  <a:cubicBezTo>
                    <a:pt x="728" y="690"/>
                    <a:pt x="721" y="691"/>
                    <a:pt x="715" y="696"/>
                  </a:cubicBezTo>
                  <a:cubicBezTo>
                    <a:pt x="709" y="702"/>
                    <a:pt x="705" y="725"/>
                    <a:pt x="687" y="721"/>
                  </a:cubicBezTo>
                  <a:cubicBezTo>
                    <a:pt x="677" y="718"/>
                    <a:pt x="680" y="700"/>
                    <a:pt x="669" y="692"/>
                  </a:cubicBezTo>
                  <a:cubicBezTo>
                    <a:pt x="661" y="686"/>
                    <a:pt x="651" y="686"/>
                    <a:pt x="645" y="693"/>
                  </a:cubicBezTo>
                  <a:cubicBezTo>
                    <a:pt x="637" y="700"/>
                    <a:pt x="639" y="711"/>
                    <a:pt x="639" y="711"/>
                  </a:cubicBezTo>
                  <a:cubicBezTo>
                    <a:pt x="618" y="669"/>
                    <a:pt x="638" y="578"/>
                    <a:pt x="638" y="578"/>
                  </a:cubicBezTo>
                  <a:cubicBezTo>
                    <a:pt x="616" y="637"/>
                    <a:pt x="616" y="688"/>
                    <a:pt x="633" y="719"/>
                  </a:cubicBezTo>
                  <a:cubicBezTo>
                    <a:pt x="628" y="716"/>
                    <a:pt x="619" y="707"/>
                    <a:pt x="616" y="702"/>
                  </a:cubicBezTo>
                  <a:cubicBezTo>
                    <a:pt x="612" y="691"/>
                    <a:pt x="605" y="676"/>
                    <a:pt x="606" y="661"/>
                  </a:cubicBezTo>
                  <a:cubicBezTo>
                    <a:pt x="593" y="684"/>
                    <a:pt x="619" y="727"/>
                    <a:pt x="609" y="727"/>
                  </a:cubicBezTo>
                  <a:cubicBezTo>
                    <a:pt x="600" y="727"/>
                    <a:pt x="600" y="710"/>
                    <a:pt x="589" y="705"/>
                  </a:cubicBezTo>
                  <a:cubicBezTo>
                    <a:pt x="578" y="699"/>
                    <a:pt x="574" y="709"/>
                    <a:pt x="570" y="705"/>
                  </a:cubicBezTo>
                  <a:cubicBezTo>
                    <a:pt x="565" y="701"/>
                    <a:pt x="588" y="684"/>
                    <a:pt x="568" y="672"/>
                  </a:cubicBezTo>
                  <a:cubicBezTo>
                    <a:pt x="557" y="666"/>
                    <a:pt x="552" y="678"/>
                    <a:pt x="543" y="673"/>
                  </a:cubicBezTo>
                  <a:cubicBezTo>
                    <a:pt x="534" y="668"/>
                    <a:pt x="522" y="670"/>
                    <a:pt x="522" y="670"/>
                  </a:cubicBezTo>
                  <a:cubicBezTo>
                    <a:pt x="518" y="649"/>
                    <a:pt x="544" y="556"/>
                    <a:pt x="544" y="556"/>
                  </a:cubicBezTo>
                  <a:cubicBezTo>
                    <a:pt x="560" y="564"/>
                    <a:pt x="582" y="551"/>
                    <a:pt x="582" y="551"/>
                  </a:cubicBezTo>
                  <a:cubicBezTo>
                    <a:pt x="593" y="573"/>
                    <a:pt x="617" y="555"/>
                    <a:pt x="627" y="547"/>
                  </a:cubicBezTo>
                  <a:cubicBezTo>
                    <a:pt x="635" y="540"/>
                    <a:pt x="637" y="535"/>
                    <a:pt x="646" y="531"/>
                  </a:cubicBezTo>
                  <a:cubicBezTo>
                    <a:pt x="656" y="526"/>
                    <a:pt x="667" y="533"/>
                    <a:pt x="677" y="528"/>
                  </a:cubicBezTo>
                  <a:cubicBezTo>
                    <a:pt x="688" y="524"/>
                    <a:pt x="691" y="517"/>
                    <a:pt x="691" y="517"/>
                  </a:cubicBezTo>
                  <a:cubicBezTo>
                    <a:pt x="704" y="529"/>
                    <a:pt x="721" y="574"/>
                    <a:pt x="728" y="589"/>
                  </a:cubicBezTo>
                  <a:cubicBezTo>
                    <a:pt x="751" y="640"/>
                    <a:pt x="774" y="670"/>
                    <a:pt x="774" y="670"/>
                  </a:cubicBezTo>
                  <a:moveTo>
                    <a:pt x="935" y="783"/>
                  </a:moveTo>
                  <a:cubicBezTo>
                    <a:pt x="937" y="794"/>
                    <a:pt x="923" y="801"/>
                    <a:pt x="913" y="802"/>
                  </a:cubicBezTo>
                  <a:cubicBezTo>
                    <a:pt x="910" y="803"/>
                    <a:pt x="910" y="803"/>
                    <a:pt x="910" y="803"/>
                  </a:cubicBezTo>
                  <a:cubicBezTo>
                    <a:pt x="910" y="793"/>
                    <a:pt x="908" y="774"/>
                    <a:pt x="918" y="772"/>
                  </a:cubicBezTo>
                  <a:cubicBezTo>
                    <a:pt x="929" y="770"/>
                    <a:pt x="933" y="775"/>
                    <a:pt x="935" y="783"/>
                  </a:cubicBezTo>
                  <a:moveTo>
                    <a:pt x="692" y="506"/>
                  </a:moveTo>
                  <a:cubicBezTo>
                    <a:pt x="686" y="507"/>
                    <a:pt x="690" y="510"/>
                    <a:pt x="676" y="520"/>
                  </a:cubicBezTo>
                  <a:cubicBezTo>
                    <a:pt x="673" y="522"/>
                    <a:pt x="663" y="524"/>
                    <a:pt x="655" y="523"/>
                  </a:cubicBezTo>
                  <a:cubicBezTo>
                    <a:pt x="657" y="519"/>
                    <a:pt x="661" y="515"/>
                    <a:pt x="656" y="505"/>
                  </a:cubicBezTo>
                  <a:cubicBezTo>
                    <a:pt x="651" y="495"/>
                    <a:pt x="643" y="492"/>
                    <a:pt x="639" y="492"/>
                  </a:cubicBezTo>
                  <a:cubicBezTo>
                    <a:pt x="645" y="496"/>
                    <a:pt x="649" y="501"/>
                    <a:pt x="652" y="507"/>
                  </a:cubicBezTo>
                  <a:cubicBezTo>
                    <a:pt x="654" y="512"/>
                    <a:pt x="653" y="518"/>
                    <a:pt x="648" y="522"/>
                  </a:cubicBezTo>
                  <a:cubicBezTo>
                    <a:pt x="644" y="523"/>
                    <a:pt x="638" y="526"/>
                    <a:pt x="635" y="530"/>
                  </a:cubicBezTo>
                  <a:cubicBezTo>
                    <a:pt x="638" y="517"/>
                    <a:pt x="627" y="498"/>
                    <a:pt x="617" y="495"/>
                  </a:cubicBezTo>
                  <a:cubicBezTo>
                    <a:pt x="626" y="507"/>
                    <a:pt x="633" y="514"/>
                    <a:pt x="628" y="534"/>
                  </a:cubicBezTo>
                  <a:cubicBezTo>
                    <a:pt x="625" y="540"/>
                    <a:pt x="599" y="558"/>
                    <a:pt x="592" y="552"/>
                  </a:cubicBezTo>
                  <a:cubicBezTo>
                    <a:pt x="579" y="541"/>
                    <a:pt x="589" y="532"/>
                    <a:pt x="585" y="519"/>
                  </a:cubicBezTo>
                  <a:cubicBezTo>
                    <a:pt x="583" y="517"/>
                    <a:pt x="583" y="514"/>
                    <a:pt x="581" y="515"/>
                  </a:cubicBezTo>
                  <a:cubicBezTo>
                    <a:pt x="584" y="527"/>
                    <a:pt x="579" y="532"/>
                    <a:pt x="580" y="545"/>
                  </a:cubicBezTo>
                  <a:cubicBezTo>
                    <a:pt x="571" y="548"/>
                    <a:pt x="567" y="549"/>
                    <a:pt x="561" y="548"/>
                  </a:cubicBezTo>
                  <a:cubicBezTo>
                    <a:pt x="558" y="545"/>
                    <a:pt x="555" y="539"/>
                    <a:pt x="557" y="529"/>
                  </a:cubicBezTo>
                  <a:cubicBezTo>
                    <a:pt x="559" y="520"/>
                    <a:pt x="567" y="508"/>
                    <a:pt x="574" y="498"/>
                  </a:cubicBezTo>
                  <a:cubicBezTo>
                    <a:pt x="574" y="498"/>
                    <a:pt x="570" y="500"/>
                    <a:pt x="567" y="503"/>
                  </a:cubicBezTo>
                  <a:cubicBezTo>
                    <a:pt x="555" y="514"/>
                    <a:pt x="550" y="527"/>
                    <a:pt x="550" y="537"/>
                  </a:cubicBezTo>
                  <a:cubicBezTo>
                    <a:pt x="551" y="541"/>
                    <a:pt x="551" y="545"/>
                    <a:pt x="555" y="548"/>
                  </a:cubicBezTo>
                  <a:cubicBezTo>
                    <a:pt x="552" y="548"/>
                    <a:pt x="540" y="548"/>
                    <a:pt x="537" y="541"/>
                  </a:cubicBezTo>
                  <a:cubicBezTo>
                    <a:pt x="530" y="527"/>
                    <a:pt x="540" y="514"/>
                    <a:pt x="547" y="505"/>
                  </a:cubicBezTo>
                  <a:cubicBezTo>
                    <a:pt x="554" y="497"/>
                    <a:pt x="564" y="492"/>
                    <a:pt x="564" y="492"/>
                  </a:cubicBezTo>
                  <a:cubicBezTo>
                    <a:pt x="579" y="485"/>
                    <a:pt x="602" y="488"/>
                    <a:pt x="618" y="485"/>
                  </a:cubicBezTo>
                  <a:cubicBezTo>
                    <a:pt x="634" y="483"/>
                    <a:pt x="647" y="486"/>
                    <a:pt x="661" y="490"/>
                  </a:cubicBezTo>
                  <a:cubicBezTo>
                    <a:pt x="674" y="494"/>
                    <a:pt x="682" y="499"/>
                    <a:pt x="692" y="506"/>
                  </a:cubicBezTo>
                  <a:moveTo>
                    <a:pt x="416" y="356"/>
                  </a:moveTo>
                  <a:cubicBezTo>
                    <a:pt x="408" y="360"/>
                    <a:pt x="410" y="366"/>
                    <a:pt x="411" y="370"/>
                  </a:cubicBezTo>
                  <a:cubicBezTo>
                    <a:pt x="414" y="376"/>
                    <a:pt x="420" y="379"/>
                    <a:pt x="420" y="379"/>
                  </a:cubicBezTo>
                  <a:cubicBezTo>
                    <a:pt x="417" y="381"/>
                    <a:pt x="412" y="386"/>
                    <a:pt x="409" y="391"/>
                  </a:cubicBezTo>
                  <a:cubicBezTo>
                    <a:pt x="401" y="386"/>
                    <a:pt x="389" y="380"/>
                    <a:pt x="379" y="376"/>
                  </a:cubicBezTo>
                  <a:cubicBezTo>
                    <a:pt x="360" y="365"/>
                    <a:pt x="341" y="358"/>
                    <a:pt x="321" y="360"/>
                  </a:cubicBezTo>
                  <a:cubicBezTo>
                    <a:pt x="316" y="360"/>
                    <a:pt x="303" y="365"/>
                    <a:pt x="299" y="366"/>
                  </a:cubicBezTo>
                  <a:cubicBezTo>
                    <a:pt x="285" y="364"/>
                    <a:pt x="265" y="352"/>
                    <a:pt x="260" y="346"/>
                  </a:cubicBezTo>
                  <a:cubicBezTo>
                    <a:pt x="284" y="349"/>
                    <a:pt x="301" y="348"/>
                    <a:pt x="315" y="348"/>
                  </a:cubicBezTo>
                  <a:cubicBezTo>
                    <a:pt x="340" y="346"/>
                    <a:pt x="356" y="342"/>
                    <a:pt x="356" y="342"/>
                  </a:cubicBezTo>
                  <a:cubicBezTo>
                    <a:pt x="376" y="350"/>
                    <a:pt x="391" y="356"/>
                    <a:pt x="416" y="356"/>
                  </a:cubicBezTo>
                  <a:moveTo>
                    <a:pt x="1138" y="317"/>
                  </a:moveTo>
                  <a:cubicBezTo>
                    <a:pt x="1120" y="376"/>
                    <a:pt x="1068" y="368"/>
                    <a:pt x="1049" y="357"/>
                  </a:cubicBezTo>
                  <a:cubicBezTo>
                    <a:pt x="1068" y="351"/>
                    <a:pt x="1076" y="334"/>
                    <a:pt x="1076" y="334"/>
                  </a:cubicBezTo>
                  <a:cubicBezTo>
                    <a:pt x="1102" y="337"/>
                    <a:pt x="1120" y="332"/>
                    <a:pt x="1138" y="317"/>
                  </a:cubicBezTo>
                  <a:moveTo>
                    <a:pt x="1069" y="333"/>
                  </a:moveTo>
                  <a:cubicBezTo>
                    <a:pt x="1068" y="340"/>
                    <a:pt x="1053" y="351"/>
                    <a:pt x="1038" y="354"/>
                  </a:cubicBezTo>
                  <a:cubicBezTo>
                    <a:pt x="1038" y="354"/>
                    <a:pt x="1036" y="342"/>
                    <a:pt x="1020" y="343"/>
                  </a:cubicBezTo>
                  <a:cubicBezTo>
                    <a:pt x="1011" y="344"/>
                    <a:pt x="1011" y="345"/>
                    <a:pt x="1005" y="347"/>
                  </a:cubicBezTo>
                  <a:cubicBezTo>
                    <a:pt x="1007" y="343"/>
                    <a:pt x="1007" y="337"/>
                    <a:pt x="1004" y="332"/>
                  </a:cubicBezTo>
                  <a:cubicBezTo>
                    <a:pt x="1003" y="331"/>
                    <a:pt x="1002" y="330"/>
                    <a:pt x="1000" y="330"/>
                  </a:cubicBezTo>
                  <a:cubicBezTo>
                    <a:pt x="996" y="330"/>
                    <a:pt x="991" y="331"/>
                    <a:pt x="986" y="334"/>
                  </a:cubicBezTo>
                  <a:cubicBezTo>
                    <a:pt x="981" y="338"/>
                    <a:pt x="975" y="337"/>
                    <a:pt x="971" y="339"/>
                  </a:cubicBezTo>
                  <a:cubicBezTo>
                    <a:pt x="963" y="341"/>
                    <a:pt x="958" y="346"/>
                    <a:pt x="952" y="355"/>
                  </a:cubicBezTo>
                  <a:cubicBezTo>
                    <a:pt x="951" y="356"/>
                    <a:pt x="948" y="355"/>
                    <a:pt x="945" y="355"/>
                  </a:cubicBezTo>
                  <a:cubicBezTo>
                    <a:pt x="941" y="354"/>
                    <a:pt x="880" y="363"/>
                    <a:pt x="880" y="363"/>
                  </a:cubicBezTo>
                  <a:cubicBezTo>
                    <a:pt x="869" y="362"/>
                    <a:pt x="853" y="363"/>
                    <a:pt x="833" y="357"/>
                  </a:cubicBezTo>
                  <a:cubicBezTo>
                    <a:pt x="833" y="357"/>
                    <a:pt x="850" y="349"/>
                    <a:pt x="841" y="334"/>
                  </a:cubicBezTo>
                  <a:cubicBezTo>
                    <a:pt x="841" y="334"/>
                    <a:pt x="923" y="316"/>
                    <a:pt x="955" y="307"/>
                  </a:cubicBezTo>
                  <a:cubicBezTo>
                    <a:pt x="988" y="298"/>
                    <a:pt x="1005" y="292"/>
                    <a:pt x="1016" y="287"/>
                  </a:cubicBezTo>
                  <a:cubicBezTo>
                    <a:pt x="1014" y="294"/>
                    <a:pt x="1022" y="308"/>
                    <a:pt x="1035" y="318"/>
                  </a:cubicBezTo>
                  <a:cubicBezTo>
                    <a:pt x="1044" y="325"/>
                    <a:pt x="1062" y="332"/>
                    <a:pt x="1069" y="333"/>
                  </a:cubicBezTo>
                  <a:moveTo>
                    <a:pt x="435" y="335"/>
                  </a:moveTo>
                  <a:cubicBezTo>
                    <a:pt x="434" y="339"/>
                    <a:pt x="435" y="345"/>
                    <a:pt x="442" y="350"/>
                  </a:cubicBezTo>
                  <a:cubicBezTo>
                    <a:pt x="437" y="351"/>
                    <a:pt x="427" y="351"/>
                    <a:pt x="421" y="353"/>
                  </a:cubicBezTo>
                  <a:cubicBezTo>
                    <a:pt x="385" y="351"/>
                    <a:pt x="349" y="340"/>
                    <a:pt x="328" y="305"/>
                  </a:cubicBezTo>
                  <a:cubicBezTo>
                    <a:pt x="337" y="305"/>
                    <a:pt x="346" y="304"/>
                    <a:pt x="359" y="307"/>
                  </a:cubicBezTo>
                  <a:cubicBezTo>
                    <a:pt x="379" y="312"/>
                    <a:pt x="408" y="320"/>
                    <a:pt x="435" y="335"/>
                  </a:cubicBezTo>
                  <a:moveTo>
                    <a:pt x="322" y="306"/>
                  </a:moveTo>
                  <a:cubicBezTo>
                    <a:pt x="325" y="309"/>
                    <a:pt x="331" y="323"/>
                    <a:pt x="350" y="337"/>
                  </a:cubicBezTo>
                  <a:cubicBezTo>
                    <a:pt x="339" y="340"/>
                    <a:pt x="328" y="341"/>
                    <a:pt x="310" y="342"/>
                  </a:cubicBezTo>
                  <a:cubicBezTo>
                    <a:pt x="287" y="343"/>
                    <a:pt x="266" y="341"/>
                    <a:pt x="266" y="341"/>
                  </a:cubicBezTo>
                  <a:cubicBezTo>
                    <a:pt x="232" y="338"/>
                    <a:pt x="188" y="296"/>
                    <a:pt x="177" y="280"/>
                  </a:cubicBezTo>
                  <a:cubicBezTo>
                    <a:pt x="200" y="293"/>
                    <a:pt x="231" y="302"/>
                    <a:pt x="255" y="305"/>
                  </a:cubicBezTo>
                  <a:cubicBezTo>
                    <a:pt x="279" y="308"/>
                    <a:pt x="302" y="309"/>
                    <a:pt x="322" y="306"/>
                  </a:cubicBezTo>
                  <a:moveTo>
                    <a:pt x="691" y="256"/>
                  </a:moveTo>
                  <a:cubicBezTo>
                    <a:pt x="692" y="256"/>
                    <a:pt x="694" y="255"/>
                    <a:pt x="696" y="255"/>
                  </a:cubicBezTo>
                  <a:cubicBezTo>
                    <a:pt x="698" y="263"/>
                    <a:pt x="689" y="266"/>
                    <a:pt x="684" y="267"/>
                  </a:cubicBezTo>
                  <a:cubicBezTo>
                    <a:pt x="680" y="268"/>
                    <a:pt x="678" y="264"/>
                    <a:pt x="677" y="262"/>
                  </a:cubicBezTo>
                  <a:cubicBezTo>
                    <a:pt x="677" y="259"/>
                    <a:pt x="677" y="256"/>
                    <a:pt x="675" y="254"/>
                  </a:cubicBezTo>
                  <a:cubicBezTo>
                    <a:pt x="675" y="253"/>
                    <a:pt x="675" y="252"/>
                    <a:pt x="677" y="251"/>
                  </a:cubicBezTo>
                  <a:cubicBezTo>
                    <a:pt x="680" y="255"/>
                    <a:pt x="685" y="258"/>
                    <a:pt x="691" y="256"/>
                  </a:cubicBezTo>
                  <a:moveTo>
                    <a:pt x="1189" y="264"/>
                  </a:moveTo>
                  <a:cubicBezTo>
                    <a:pt x="1169" y="293"/>
                    <a:pt x="1130" y="317"/>
                    <a:pt x="1116" y="323"/>
                  </a:cubicBezTo>
                  <a:cubicBezTo>
                    <a:pt x="1105" y="328"/>
                    <a:pt x="1091" y="332"/>
                    <a:pt x="1068" y="326"/>
                  </a:cubicBezTo>
                  <a:cubicBezTo>
                    <a:pt x="1056" y="323"/>
                    <a:pt x="1045" y="318"/>
                    <a:pt x="1037" y="312"/>
                  </a:cubicBezTo>
                  <a:cubicBezTo>
                    <a:pt x="1021" y="299"/>
                    <a:pt x="1022" y="291"/>
                    <a:pt x="1022" y="287"/>
                  </a:cubicBezTo>
                  <a:cubicBezTo>
                    <a:pt x="1023" y="284"/>
                    <a:pt x="1028" y="277"/>
                    <a:pt x="1033" y="279"/>
                  </a:cubicBezTo>
                  <a:cubicBezTo>
                    <a:pt x="1090" y="293"/>
                    <a:pt x="1171" y="276"/>
                    <a:pt x="1189" y="264"/>
                  </a:cubicBezTo>
                  <a:moveTo>
                    <a:pt x="270" y="239"/>
                  </a:moveTo>
                  <a:cubicBezTo>
                    <a:pt x="311" y="246"/>
                    <a:pt x="309" y="283"/>
                    <a:pt x="319" y="299"/>
                  </a:cubicBezTo>
                  <a:cubicBezTo>
                    <a:pt x="284" y="301"/>
                    <a:pt x="269" y="302"/>
                    <a:pt x="242" y="296"/>
                  </a:cubicBezTo>
                  <a:cubicBezTo>
                    <a:pt x="148" y="275"/>
                    <a:pt x="130" y="230"/>
                    <a:pt x="104" y="170"/>
                  </a:cubicBezTo>
                  <a:cubicBezTo>
                    <a:pt x="150" y="211"/>
                    <a:pt x="251" y="236"/>
                    <a:pt x="270" y="239"/>
                  </a:cubicBezTo>
                  <a:moveTo>
                    <a:pt x="698" y="232"/>
                  </a:moveTo>
                  <a:cubicBezTo>
                    <a:pt x="697" y="235"/>
                    <a:pt x="699" y="234"/>
                    <a:pt x="702" y="237"/>
                  </a:cubicBezTo>
                  <a:cubicBezTo>
                    <a:pt x="702" y="242"/>
                    <a:pt x="698" y="246"/>
                    <a:pt x="694" y="249"/>
                  </a:cubicBezTo>
                  <a:cubicBezTo>
                    <a:pt x="690" y="251"/>
                    <a:pt x="684" y="252"/>
                    <a:pt x="680" y="249"/>
                  </a:cubicBezTo>
                  <a:cubicBezTo>
                    <a:pt x="678" y="248"/>
                    <a:pt x="672" y="246"/>
                    <a:pt x="672" y="246"/>
                  </a:cubicBezTo>
                  <a:cubicBezTo>
                    <a:pt x="672" y="237"/>
                    <a:pt x="683" y="232"/>
                    <a:pt x="691" y="229"/>
                  </a:cubicBezTo>
                  <a:cubicBezTo>
                    <a:pt x="694" y="228"/>
                    <a:pt x="697" y="229"/>
                    <a:pt x="698" y="232"/>
                  </a:cubicBezTo>
                  <a:moveTo>
                    <a:pt x="641" y="229"/>
                  </a:moveTo>
                  <a:cubicBezTo>
                    <a:pt x="651" y="232"/>
                    <a:pt x="668" y="249"/>
                    <a:pt x="672" y="257"/>
                  </a:cubicBezTo>
                  <a:cubicBezTo>
                    <a:pt x="673" y="264"/>
                    <a:pt x="670" y="271"/>
                    <a:pt x="666" y="276"/>
                  </a:cubicBezTo>
                  <a:cubicBezTo>
                    <a:pt x="662" y="277"/>
                    <a:pt x="658" y="281"/>
                    <a:pt x="656" y="285"/>
                  </a:cubicBezTo>
                  <a:cubicBezTo>
                    <a:pt x="657" y="281"/>
                    <a:pt x="656" y="277"/>
                    <a:pt x="654" y="274"/>
                  </a:cubicBezTo>
                  <a:cubicBezTo>
                    <a:pt x="650" y="271"/>
                    <a:pt x="645" y="267"/>
                    <a:pt x="644" y="262"/>
                  </a:cubicBezTo>
                  <a:cubicBezTo>
                    <a:pt x="629" y="263"/>
                    <a:pt x="607" y="263"/>
                    <a:pt x="599" y="256"/>
                  </a:cubicBezTo>
                  <a:cubicBezTo>
                    <a:pt x="599" y="253"/>
                    <a:pt x="598" y="250"/>
                    <a:pt x="595" y="247"/>
                  </a:cubicBezTo>
                  <a:cubicBezTo>
                    <a:pt x="599" y="246"/>
                    <a:pt x="617" y="248"/>
                    <a:pt x="626" y="248"/>
                  </a:cubicBezTo>
                  <a:cubicBezTo>
                    <a:pt x="636" y="248"/>
                    <a:pt x="648" y="248"/>
                    <a:pt x="651" y="252"/>
                  </a:cubicBezTo>
                  <a:cubicBezTo>
                    <a:pt x="651" y="254"/>
                    <a:pt x="649" y="254"/>
                    <a:pt x="648" y="254"/>
                  </a:cubicBezTo>
                  <a:cubicBezTo>
                    <a:pt x="647" y="255"/>
                    <a:pt x="646" y="254"/>
                    <a:pt x="645" y="255"/>
                  </a:cubicBezTo>
                  <a:cubicBezTo>
                    <a:pt x="648" y="259"/>
                    <a:pt x="654" y="260"/>
                    <a:pt x="659" y="259"/>
                  </a:cubicBezTo>
                  <a:cubicBezTo>
                    <a:pt x="661" y="257"/>
                    <a:pt x="663" y="255"/>
                    <a:pt x="661" y="251"/>
                  </a:cubicBezTo>
                  <a:cubicBezTo>
                    <a:pt x="658" y="246"/>
                    <a:pt x="652" y="245"/>
                    <a:pt x="644" y="243"/>
                  </a:cubicBezTo>
                  <a:cubicBezTo>
                    <a:pt x="635" y="242"/>
                    <a:pt x="592" y="242"/>
                    <a:pt x="592" y="242"/>
                  </a:cubicBezTo>
                  <a:cubicBezTo>
                    <a:pt x="587" y="237"/>
                    <a:pt x="577" y="229"/>
                    <a:pt x="571" y="226"/>
                  </a:cubicBezTo>
                  <a:cubicBezTo>
                    <a:pt x="570" y="223"/>
                    <a:pt x="574" y="220"/>
                    <a:pt x="576" y="221"/>
                  </a:cubicBezTo>
                  <a:cubicBezTo>
                    <a:pt x="593" y="227"/>
                    <a:pt x="622" y="227"/>
                    <a:pt x="641" y="229"/>
                  </a:cubicBezTo>
                  <a:moveTo>
                    <a:pt x="1076" y="236"/>
                  </a:moveTo>
                  <a:cubicBezTo>
                    <a:pt x="1074" y="244"/>
                    <a:pt x="1061" y="255"/>
                    <a:pt x="1051" y="260"/>
                  </a:cubicBezTo>
                  <a:cubicBezTo>
                    <a:pt x="1040" y="267"/>
                    <a:pt x="1024" y="271"/>
                    <a:pt x="1018" y="279"/>
                  </a:cubicBezTo>
                  <a:cubicBezTo>
                    <a:pt x="1011" y="286"/>
                    <a:pt x="949" y="303"/>
                    <a:pt x="919" y="311"/>
                  </a:cubicBezTo>
                  <a:cubicBezTo>
                    <a:pt x="890" y="318"/>
                    <a:pt x="866" y="325"/>
                    <a:pt x="838" y="329"/>
                  </a:cubicBezTo>
                  <a:cubicBezTo>
                    <a:pt x="833" y="325"/>
                    <a:pt x="825" y="325"/>
                    <a:pt x="819" y="326"/>
                  </a:cubicBezTo>
                  <a:cubicBezTo>
                    <a:pt x="827" y="311"/>
                    <a:pt x="824" y="301"/>
                    <a:pt x="811" y="297"/>
                  </a:cubicBezTo>
                  <a:cubicBezTo>
                    <a:pt x="953" y="246"/>
                    <a:pt x="953" y="246"/>
                    <a:pt x="953" y="246"/>
                  </a:cubicBezTo>
                  <a:cubicBezTo>
                    <a:pt x="979" y="238"/>
                    <a:pt x="1012" y="229"/>
                    <a:pt x="1034" y="228"/>
                  </a:cubicBezTo>
                  <a:cubicBezTo>
                    <a:pt x="1049" y="232"/>
                    <a:pt x="1058" y="236"/>
                    <a:pt x="1076" y="236"/>
                  </a:cubicBezTo>
                  <a:moveTo>
                    <a:pt x="687" y="221"/>
                  </a:moveTo>
                  <a:cubicBezTo>
                    <a:pt x="687" y="223"/>
                    <a:pt x="686" y="224"/>
                    <a:pt x="685" y="226"/>
                  </a:cubicBezTo>
                  <a:cubicBezTo>
                    <a:pt x="684" y="229"/>
                    <a:pt x="681" y="232"/>
                    <a:pt x="675" y="230"/>
                  </a:cubicBezTo>
                  <a:cubicBezTo>
                    <a:pt x="674" y="225"/>
                    <a:pt x="677" y="220"/>
                    <a:pt x="682" y="217"/>
                  </a:cubicBezTo>
                  <a:cubicBezTo>
                    <a:pt x="684" y="216"/>
                    <a:pt x="687" y="218"/>
                    <a:pt x="687" y="221"/>
                  </a:cubicBezTo>
                  <a:moveTo>
                    <a:pt x="672" y="214"/>
                  </a:moveTo>
                  <a:cubicBezTo>
                    <a:pt x="673" y="218"/>
                    <a:pt x="673" y="227"/>
                    <a:pt x="666" y="230"/>
                  </a:cubicBezTo>
                  <a:cubicBezTo>
                    <a:pt x="654" y="236"/>
                    <a:pt x="646" y="223"/>
                    <a:pt x="636" y="220"/>
                  </a:cubicBezTo>
                  <a:cubicBezTo>
                    <a:pt x="618" y="217"/>
                    <a:pt x="596" y="221"/>
                    <a:pt x="578" y="216"/>
                  </a:cubicBezTo>
                  <a:cubicBezTo>
                    <a:pt x="583" y="209"/>
                    <a:pt x="591" y="202"/>
                    <a:pt x="600" y="199"/>
                  </a:cubicBezTo>
                  <a:cubicBezTo>
                    <a:pt x="612" y="195"/>
                    <a:pt x="633" y="190"/>
                    <a:pt x="649" y="195"/>
                  </a:cubicBezTo>
                  <a:cubicBezTo>
                    <a:pt x="664" y="200"/>
                    <a:pt x="671" y="208"/>
                    <a:pt x="672" y="214"/>
                  </a:cubicBezTo>
                  <a:moveTo>
                    <a:pt x="996" y="211"/>
                  </a:moveTo>
                  <a:cubicBezTo>
                    <a:pt x="1007" y="215"/>
                    <a:pt x="1025" y="223"/>
                    <a:pt x="1017" y="225"/>
                  </a:cubicBezTo>
                  <a:cubicBezTo>
                    <a:pt x="954" y="236"/>
                    <a:pt x="912" y="253"/>
                    <a:pt x="804" y="295"/>
                  </a:cubicBezTo>
                  <a:cubicBezTo>
                    <a:pt x="800" y="295"/>
                    <a:pt x="796" y="295"/>
                    <a:pt x="792" y="297"/>
                  </a:cubicBezTo>
                  <a:cubicBezTo>
                    <a:pt x="793" y="291"/>
                    <a:pt x="793" y="285"/>
                    <a:pt x="786" y="278"/>
                  </a:cubicBezTo>
                  <a:cubicBezTo>
                    <a:pt x="781" y="273"/>
                    <a:pt x="773" y="271"/>
                    <a:pt x="760" y="275"/>
                  </a:cubicBezTo>
                  <a:cubicBezTo>
                    <a:pt x="792" y="255"/>
                    <a:pt x="824" y="234"/>
                    <a:pt x="860" y="221"/>
                  </a:cubicBezTo>
                  <a:cubicBezTo>
                    <a:pt x="889" y="210"/>
                    <a:pt x="920" y="205"/>
                    <a:pt x="953" y="204"/>
                  </a:cubicBezTo>
                  <a:cubicBezTo>
                    <a:pt x="974" y="204"/>
                    <a:pt x="986" y="207"/>
                    <a:pt x="996" y="211"/>
                  </a:cubicBezTo>
                  <a:moveTo>
                    <a:pt x="1210" y="232"/>
                  </a:moveTo>
                  <a:cubicBezTo>
                    <a:pt x="1207" y="239"/>
                    <a:pt x="1202" y="247"/>
                    <a:pt x="1192" y="255"/>
                  </a:cubicBezTo>
                  <a:cubicBezTo>
                    <a:pt x="1172" y="272"/>
                    <a:pt x="1073" y="286"/>
                    <a:pt x="1036" y="274"/>
                  </a:cubicBezTo>
                  <a:cubicBezTo>
                    <a:pt x="1076" y="258"/>
                    <a:pt x="1080" y="244"/>
                    <a:pt x="1082" y="234"/>
                  </a:cubicBezTo>
                  <a:cubicBezTo>
                    <a:pt x="1112" y="233"/>
                    <a:pt x="1157" y="229"/>
                    <a:pt x="1207" y="208"/>
                  </a:cubicBezTo>
                  <a:cubicBezTo>
                    <a:pt x="1213" y="206"/>
                    <a:pt x="1214" y="225"/>
                    <a:pt x="1210" y="232"/>
                  </a:cubicBezTo>
                  <a:moveTo>
                    <a:pt x="612" y="189"/>
                  </a:moveTo>
                  <a:cubicBezTo>
                    <a:pt x="598" y="191"/>
                    <a:pt x="581" y="194"/>
                    <a:pt x="570" y="213"/>
                  </a:cubicBezTo>
                  <a:cubicBezTo>
                    <a:pt x="565" y="209"/>
                    <a:pt x="567" y="201"/>
                    <a:pt x="572" y="194"/>
                  </a:cubicBezTo>
                  <a:cubicBezTo>
                    <a:pt x="576" y="189"/>
                    <a:pt x="591" y="183"/>
                    <a:pt x="612" y="189"/>
                  </a:cubicBezTo>
                  <a:moveTo>
                    <a:pt x="1259" y="133"/>
                  </a:moveTo>
                  <a:cubicBezTo>
                    <a:pt x="1253" y="149"/>
                    <a:pt x="1232" y="186"/>
                    <a:pt x="1209" y="198"/>
                  </a:cubicBezTo>
                  <a:cubicBezTo>
                    <a:pt x="1177" y="216"/>
                    <a:pt x="1132" y="223"/>
                    <a:pt x="1098" y="227"/>
                  </a:cubicBezTo>
                  <a:cubicBezTo>
                    <a:pt x="1070" y="231"/>
                    <a:pt x="1049" y="226"/>
                    <a:pt x="1039" y="223"/>
                  </a:cubicBezTo>
                  <a:cubicBezTo>
                    <a:pt x="1039" y="223"/>
                    <a:pt x="1029" y="219"/>
                    <a:pt x="1025" y="217"/>
                  </a:cubicBezTo>
                  <a:cubicBezTo>
                    <a:pt x="1077" y="189"/>
                    <a:pt x="1139" y="170"/>
                    <a:pt x="1205" y="153"/>
                  </a:cubicBezTo>
                  <a:cubicBezTo>
                    <a:pt x="1242" y="140"/>
                    <a:pt x="1246" y="139"/>
                    <a:pt x="1259" y="133"/>
                  </a:cubicBezTo>
                  <a:moveTo>
                    <a:pt x="1257" y="83"/>
                  </a:moveTo>
                  <a:cubicBezTo>
                    <a:pt x="1238" y="125"/>
                    <a:pt x="1226" y="138"/>
                    <a:pt x="1198" y="148"/>
                  </a:cubicBezTo>
                  <a:cubicBezTo>
                    <a:pt x="1198" y="148"/>
                    <a:pt x="1105" y="176"/>
                    <a:pt x="1082" y="185"/>
                  </a:cubicBezTo>
                  <a:cubicBezTo>
                    <a:pt x="1054" y="196"/>
                    <a:pt x="1033" y="207"/>
                    <a:pt x="1019" y="215"/>
                  </a:cubicBezTo>
                  <a:cubicBezTo>
                    <a:pt x="970" y="185"/>
                    <a:pt x="880" y="207"/>
                    <a:pt x="858" y="216"/>
                  </a:cubicBezTo>
                  <a:cubicBezTo>
                    <a:pt x="822" y="229"/>
                    <a:pt x="786" y="251"/>
                    <a:pt x="756" y="272"/>
                  </a:cubicBezTo>
                  <a:cubicBezTo>
                    <a:pt x="752" y="268"/>
                    <a:pt x="746" y="260"/>
                    <a:pt x="741" y="260"/>
                  </a:cubicBezTo>
                  <a:cubicBezTo>
                    <a:pt x="741" y="260"/>
                    <a:pt x="756" y="269"/>
                    <a:pt x="753" y="286"/>
                  </a:cubicBezTo>
                  <a:cubicBezTo>
                    <a:pt x="757" y="284"/>
                    <a:pt x="772" y="273"/>
                    <a:pt x="782" y="282"/>
                  </a:cubicBezTo>
                  <a:cubicBezTo>
                    <a:pt x="793" y="291"/>
                    <a:pt x="782" y="302"/>
                    <a:pt x="779" y="311"/>
                  </a:cubicBezTo>
                  <a:cubicBezTo>
                    <a:pt x="790" y="302"/>
                    <a:pt x="802" y="295"/>
                    <a:pt x="814" y="303"/>
                  </a:cubicBezTo>
                  <a:cubicBezTo>
                    <a:pt x="827" y="312"/>
                    <a:pt x="812" y="328"/>
                    <a:pt x="808" y="336"/>
                  </a:cubicBezTo>
                  <a:cubicBezTo>
                    <a:pt x="817" y="334"/>
                    <a:pt x="828" y="326"/>
                    <a:pt x="835" y="337"/>
                  </a:cubicBezTo>
                  <a:cubicBezTo>
                    <a:pt x="842" y="347"/>
                    <a:pt x="831" y="352"/>
                    <a:pt x="821" y="358"/>
                  </a:cubicBezTo>
                  <a:cubicBezTo>
                    <a:pt x="831" y="357"/>
                    <a:pt x="832" y="365"/>
                    <a:pt x="859" y="367"/>
                  </a:cubicBezTo>
                  <a:cubicBezTo>
                    <a:pt x="846" y="368"/>
                    <a:pt x="833" y="369"/>
                    <a:pt x="824" y="370"/>
                  </a:cubicBezTo>
                  <a:cubicBezTo>
                    <a:pt x="818" y="369"/>
                    <a:pt x="811" y="365"/>
                    <a:pt x="799" y="362"/>
                  </a:cubicBezTo>
                  <a:cubicBezTo>
                    <a:pt x="767" y="353"/>
                    <a:pt x="748" y="343"/>
                    <a:pt x="735" y="339"/>
                  </a:cubicBezTo>
                  <a:cubicBezTo>
                    <a:pt x="723" y="335"/>
                    <a:pt x="708" y="333"/>
                    <a:pt x="698" y="336"/>
                  </a:cubicBezTo>
                  <a:cubicBezTo>
                    <a:pt x="693" y="336"/>
                    <a:pt x="693" y="338"/>
                    <a:pt x="689" y="339"/>
                  </a:cubicBezTo>
                  <a:cubicBezTo>
                    <a:pt x="731" y="324"/>
                    <a:pt x="718" y="273"/>
                    <a:pt x="738" y="242"/>
                  </a:cubicBezTo>
                  <a:cubicBezTo>
                    <a:pt x="759" y="204"/>
                    <a:pt x="801" y="195"/>
                    <a:pt x="839" y="188"/>
                  </a:cubicBezTo>
                  <a:cubicBezTo>
                    <a:pt x="889" y="181"/>
                    <a:pt x="966" y="174"/>
                    <a:pt x="989" y="169"/>
                  </a:cubicBezTo>
                  <a:cubicBezTo>
                    <a:pt x="1030" y="161"/>
                    <a:pt x="1081" y="144"/>
                    <a:pt x="1092" y="139"/>
                  </a:cubicBezTo>
                  <a:cubicBezTo>
                    <a:pt x="1104" y="133"/>
                    <a:pt x="1160" y="113"/>
                    <a:pt x="1181" y="106"/>
                  </a:cubicBezTo>
                  <a:cubicBezTo>
                    <a:pt x="1203" y="98"/>
                    <a:pt x="1231" y="88"/>
                    <a:pt x="1257" y="83"/>
                  </a:cubicBezTo>
                  <a:moveTo>
                    <a:pt x="1206" y="285"/>
                  </a:moveTo>
                  <a:cubicBezTo>
                    <a:pt x="1164" y="319"/>
                    <a:pt x="1151" y="370"/>
                    <a:pt x="1148" y="385"/>
                  </a:cubicBezTo>
                  <a:cubicBezTo>
                    <a:pt x="1141" y="430"/>
                    <a:pt x="1140" y="481"/>
                    <a:pt x="1148" y="525"/>
                  </a:cubicBezTo>
                  <a:cubicBezTo>
                    <a:pt x="1170" y="665"/>
                    <a:pt x="1170" y="665"/>
                    <a:pt x="1170" y="665"/>
                  </a:cubicBezTo>
                  <a:cubicBezTo>
                    <a:pt x="1177" y="726"/>
                    <a:pt x="1177" y="726"/>
                    <a:pt x="1177" y="726"/>
                  </a:cubicBezTo>
                  <a:cubicBezTo>
                    <a:pt x="1180" y="797"/>
                    <a:pt x="1180" y="797"/>
                    <a:pt x="1180" y="797"/>
                  </a:cubicBezTo>
                  <a:cubicBezTo>
                    <a:pt x="1184" y="962"/>
                    <a:pt x="1105" y="1183"/>
                    <a:pt x="834" y="1272"/>
                  </a:cubicBezTo>
                  <a:cubicBezTo>
                    <a:pt x="768" y="1298"/>
                    <a:pt x="768" y="1298"/>
                    <a:pt x="768" y="1298"/>
                  </a:cubicBezTo>
                  <a:cubicBezTo>
                    <a:pt x="713" y="1322"/>
                    <a:pt x="659" y="1348"/>
                    <a:pt x="612" y="1391"/>
                  </a:cubicBezTo>
                  <a:cubicBezTo>
                    <a:pt x="546" y="1333"/>
                    <a:pt x="469" y="1301"/>
                    <a:pt x="391" y="1271"/>
                  </a:cubicBezTo>
                  <a:cubicBezTo>
                    <a:pt x="142" y="1192"/>
                    <a:pt x="55" y="982"/>
                    <a:pt x="50" y="837"/>
                  </a:cubicBezTo>
                  <a:cubicBezTo>
                    <a:pt x="48" y="789"/>
                    <a:pt x="50" y="737"/>
                    <a:pt x="56" y="688"/>
                  </a:cubicBezTo>
                  <a:cubicBezTo>
                    <a:pt x="66" y="614"/>
                    <a:pt x="66" y="614"/>
                    <a:pt x="66" y="614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91" y="458"/>
                    <a:pt x="91" y="395"/>
                    <a:pt x="73" y="344"/>
                  </a:cubicBezTo>
                  <a:cubicBezTo>
                    <a:pt x="63" y="320"/>
                    <a:pt x="46" y="299"/>
                    <a:pt x="26" y="281"/>
                  </a:cubicBezTo>
                  <a:cubicBezTo>
                    <a:pt x="49" y="250"/>
                    <a:pt x="75" y="216"/>
                    <a:pt x="98" y="185"/>
                  </a:cubicBezTo>
                  <a:cubicBezTo>
                    <a:pt x="99" y="186"/>
                    <a:pt x="99" y="187"/>
                    <a:pt x="100" y="188"/>
                  </a:cubicBezTo>
                  <a:cubicBezTo>
                    <a:pt x="100" y="188"/>
                    <a:pt x="100" y="189"/>
                    <a:pt x="100" y="189"/>
                  </a:cubicBezTo>
                  <a:cubicBezTo>
                    <a:pt x="104" y="200"/>
                    <a:pt x="108" y="209"/>
                    <a:pt x="112" y="214"/>
                  </a:cubicBezTo>
                  <a:cubicBezTo>
                    <a:pt x="114" y="218"/>
                    <a:pt x="116" y="221"/>
                    <a:pt x="118" y="224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127" y="332"/>
                    <a:pt x="129" y="410"/>
                    <a:pt x="127" y="483"/>
                  </a:cubicBezTo>
                  <a:cubicBezTo>
                    <a:pt x="121" y="528"/>
                    <a:pt x="121" y="528"/>
                    <a:pt x="121" y="528"/>
                  </a:cubicBezTo>
                  <a:cubicBezTo>
                    <a:pt x="100" y="658"/>
                    <a:pt x="100" y="658"/>
                    <a:pt x="100" y="658"/>
                  </a:cubicBezTo>
                  <a:cubicBezTo>
                    <a:pt x="91" y="731"/>
                    <a:pt x="91" y="731"/>
                    <a:pt x="91" y="731"/>
                  </a:cubicBezTo>
                  <a:cubicBezTo>
                    <a:pt x="89" y="799"/>
                    <a:pt x="89" y="799"/>
                    <a:pt x="89" y="799"/>
                  </a:cubicBezTo>
                  <a:cubicBezTo>
                    <a:pt x="80" y="965"/>
                    <a:pt x="207" y="1177"/>
                    <a:pt x="438" y="1246"/>
                  </a:cubicBezTo>
                  <a:cubicBezTo>
                    <a:pt x="499" y="1271"/>
                    <a:pt x="558" y="1299"/>
                    <a:pt x="612" y="1338"/>
                  </a:cubicBezTo>
                  <a:cubicBezTo>
                    <a:pt x="666" y="1299"/>
                    <a:pt x="725" y="1271"/>
                    <a:pt x="786" y="1248"/>
                  </a:cubicBezTo>
                  <a:cubicBezTo>
                    <a:pt x="1054" y="1172"/>
                    <a:pt x="1136" y="965"/>
                    <a:pt x="1139" y="828"/>
                  </a:cubicBezTo>
                  <a:cubicBezTo>
                    <a:pt x="1142" y="778"/>
                    <a:pt x="1137" y="728"/>
                    <a:pt x="1132" y="680"/>
                  </a:cubicBezTo>
                  <a:cubicBezTo>
                    <a:pt x="1122" y="611"/>
                    <a:pt x="1122" y="611"/>
                    <a:pt x="1122" y="611"/>
                  </a:cubicBezTo>
                  <a:cubicBezTo>
                    <a:pt x="1108" y="526"/>
                    <a:pt x="1108" y="526"/>
                    <a:pt x="1108" y="526"/>
                  </a:cubicBezTo>
                  <a:cubicBezTo>
                    <a:pt x="1100" y="479"/>
                    <a:pt x="1101" y="421"/>
                    <a:pt x="1110" y="375"/>
                  </a:cubicBezTo>
                  <a:cubicBezTo>
                    <a:pt x="1124" y="368"/>
                    <a:pt x="1140" y="354"/>
                    <a:pt x="1149" y="324"/>
                  </a:cubicBezTo>
                  <a:cubicBezTo>
                    <a:pt x="1150" y="320"/>
                    <a:pt x="1150" y="320"/>
                    <a:pt x="1150" y="320"/>
                  </a:cubicBezTo>
                  <a:cubicBezTo>
                    <a:pt x="1166" y="309"/>
                    <a:pt x="1185" y="292"/>
                    <a:pt x="1198" y="274"/>
                  </a:cubicBezTo>
                  <a:cubicBezTo>
                    <a:pt x="1200" y="275"/>
                    <a:pt x="1202" y="278"/>
                    <a:pt x="1206" y="285"/>
                  </a:cubicBezTo>
                  <a:moveTo>
                    <a:pt x="654" y="446"/>
                  </a:moveTo>
                  <a:cubicBezTo>
                    <a:pt x="649" y="455"/>
                    <a:pt x="644" y="461"/>
                    <a:pt x="626" y="462"/>
                  </a:cubicBezTo>
                  <a:cubicBezTo>
                    <a:pt x="603" y="463"/>
                    <a:pt x="597" y="450"/>
                    <a:pt x="597" y="450"/>
                  </a:cubicBezTo>
                  <a:cubicBezTo>
                    <a:pt x="599" y="457"/>
                    <a:pt x="604" y="472"/>
                    <a:pt x="626" y="471"/>
                  </a:cubicBezTo>
                  <a:cubicBezTo>
                    <a:pt x="654" y="469"/>
                    <a:pt x="654" y="446"/>
                    <a:pt x="654" y="446"/>
                  </a:cubicBezTo>
                  <a:moveTo>
                    <a:pt x="685" y="353"/>
                  </a:moveTo>
                  <a:cubicBezTo>
                    <a:pt x="657" y="380"/>
                    <a:pt x="690" y="446"/>
                    <a:pt x="671" y="473"/>
                  </a:cubicBezTo>
                  <a:cubicBezTo>
                    <a:pt x="669" y="476"/>
                    <a:pt x="667" y="480"/>
                    <a:pt x="665" y="483"/>
                  </a:cubicBezTo>
                  <a:cubicBezTo>
                    <a:pt x="651" y="478"/>
                    <a:pt x="642" y="477"/>
                    <a:pt x="629" y="477"/>
                  </a:cubicBezTo>
                  <a:cubicBezTo>
                    <a:pt x="621" y="477"/>
                    <a:pt x="613" y="479"/>
                    <a:pt x="607" y="480"/>
                  </a:cubicBezTo>
                  <a:cubicBezTo>
                    <a:pt x="592" y="481"/>
                    <a:pt x="581" y="479"/>
                    <a:pt x="567" y="482"/>
                  </a:cubicBezTo>
                  <a:cubicBezTo>
                    <a:pt x="568" y="479"/>
                    <a:pt x="570" y="477"/>
                    <a:pt x="573" y="473"/>
                  </a:cubicBezTo>
                  <a:cubicBezTo>
                    <a:pt x="560" y="473"/>
                    <a:pt x="550" y="471"/>
                    <a:pt x="543" y="461"/>
                  </a:cubicBezTo>
                  <a:cubicBezTo>
                    <a:pt x="539" y="455"/>
                    <a:pt x="538" y="447"/>
                    <a:pt x="540" y="441"/>
                  </a:cubicBezTo>
                  <a:cubicBezTo>
                    <a:pt x="544" y="431"/>
                    <a:pt x="554" y="422"/>
                    <a:pt x="558" y="413"/>
                  </a:cubicBezTo>
                  <a:cubicBezTo>
                    <a:pt x="558" y="413"/>
                    <a:pt x="566" y="401"/>
                    <a:pt x="568" y="387"/>
                  </a:cubicBezTo>
                  <a:cubicBezTo>
                    <a:pt x="570" y="392"/>
                    <a:pt x="572" y="399"/>
                    <a:pt x="584" y="402"/>
                  </a:cubicBezTo>
                  <a:cubicBezTo>
                    <a:pt x="596" y="405"/>
                    <a:pt x="608" y="401"/>
                    <a:pt x="629" y="390"/>
                  </a:cubicBezTo>
                  <a:cubicBezTo>
                    <a:pt x="620" y="405"/>
                    <a:pt x="606" y="414"/>
                    <a:pt x="581" y="418"/>
                  </a:cubicBezTo>
                  <a:cubicBezTo>
                    <a:pt x="590" y="420"/>
                    <a:pt x="606" y="417"/>
                    <a:pt x="623" y="408"/>
                  </a:cubicBezTo>
                  <a:cubicBezTo>
                    <a:pt x="643" y="397"/>
                    <a:pt x="669" y="362"/>
                    <a:pt x="669" y="362"/>
                  </a:cubicBezTo>
                  <a:cubicBezTo>
                    <a:pt x="675" y="357"/>
                    <a:pt x="687" y="352"/>
                    <a:pt x="685" y="353"/>
                  </a:cubicBezTo>
                  <a:moveTo>
                    <a:pt x="802" y="969"/>
                  </a:moveTo>
                  <a:cubicBezTo>
                    <a:pt x="737" y="900"/>
                    <a:pt x="673" y="796"/>
                    <a:pt x="665" y="792"/>
                  </a:cubicBezTo>
                  <a:cubicBezTo>
                    <a:pt x="665" y="792"/>
                    <a:pt x="744" y="913"/>
                    <a:pt x="759" y="934"/>
                  </a:cubicBezTo>
                  <a:cubicBezTo>
                    <a:pt x="773" y="954"/>
                    <a:pt x="793" y="974"/>
                    <a:pt x="802" y="990"/>
                  </a:cubicBezTo>
                  <a:cubicBezTo>
                    <a:pt x="805" y="985"/>
                    <a:pt x="810" y="977"/>
                    <a:pt x="802" y="969"/>
                  </a:cubicBezTo>
                  <a:moveTo>
                    <a:pt x="1035" y="1005"/>
                  </a:moveTo>
                  <a:cubicBezTo>
                    <a:pt x="1021" y="1003"/>
                    <a:pt x="1008" y="1004"/>
                    <a:pt x="1003" y="1018"/>
                  </a:cubicBezTo>
                  <a:cubicBezTo>
                    <a:pt x="995" y="1035"/>
                    <a:pt x="991" y="1048"/>
                    <a:pt x="985" y="1057"/>
                  </a:cubicBezTo>
                  <a:cubicBezTo>
                    <a:pt x="978" y="1069"/>
                    <a:pt x="967" y="1080"/>
                    <a:pt x="948" y="1085"/>
                  </a:cubicBezTo>
                  <a:cubicBezTo>
                    <a:pt x="929" y="1090"/>
                    <a:pt x="902" y="1091"/>
                    <a:pt x="899" y="1080"/>
                  </a:cubicBezTo>
                  <a:cubicBezTo>
                    <a:pt x="903" y="1057"/>
                    <a:pt x="935" y="1053"/>
                    <a:pt x="949" y="1046"/>
                  </a:cubicBezTo>
                  <a:cubicBezTo>
                    <a:pt x="974" y="1034"/>
                    <a:pt x="976" y="1012"/>
                    <a:pt x="977" y="989"/>
                  </a:cubicBezTo>
                  <a:cubicBezTo>
                    <a:pt x="942" y="966"/>
                    <a:pt x="870" y="909"/>
                    <a:pt x="870" y="909"/>
                  </a:cubicBezTo>
                  <a:cubicBezTo>
                    <a:pt x="870" y="909"/>
                    <a:pt x="932" y="971"/>
                    <a:pt x="966" y="994"/>
                  </a:cubicBezTo>
                  <a:cubicBezTo>
                    <a:pt x="966" y="1013"/>
                    <a:pt x="961" y="1024"/>
                    <a:pt x="945" y="1033"/>
                  </a:cubicBezTo>
                  <a:cubicBezTo>
                    <a:pt x="935" y="1038"/>
                    <a:pt x="924" y="1042"/>
                    <a:pt x="909" y="1049"/>
                  </a:cubicBezTo>
                  <a:cubicBezTo>
                    <a:pt x="885" y="1063"/>
                    <a:pt x="892" y="1083"/>
                    <a:pt x="859" y="1096"/>
                  </a:cubicBezTo>
                  <a:cubicBezTo>
                    <a:pt x="845" y="1101"/>
                    <a:pt x="812" y="1105"/>
                    <a:pt x="821" y="1087"/>
                  </a:cubicBezTo>
                  <a:cubicBezTo>
                    <a:pt x="833" y="1069"/>
                    <a:pt x="820" y="1069"/>
                    <a:pt x="820" y="1069"/>
                  </a:cubicBezTo>
                  <a:cubicBezTo>
                    <a:pt x="812" y="1071"/>
                    <a:pt x="792" y="1076"/>
                    <a:pt x="782" y="1077"/>
                  </a:cubicBezTo>
                  <a:cubicBezTo>
                    <a:pt x="775" y="1077"/>
                    <a:pt x="769" y="1072"/>
                    <a:pt x="774" y="1067"/>
                  </a:cubicBezTo>
                  <a:cubicBezTo>
                    <a:pt x="776" y="1065"/>
                    <a:pt x="780" y="1064"/>
                    <a:pt x="783" y="1061"/>
                  </a:cubicBezTo>
                  <a:cubicBezTo>
                    <a:pt x="788" y="1057"/>
                    <a:pt x="791" y="1055"/>
                    <a:pt x="793" y="1051"/>
                  </a:cubicBezTo>
                  <a:cubicBezTo>
                    <a:pt x="797" y="1045"/>
                    <a:pt x="799" y="1036"/>
                    <a:pt x="796" y="1034"/>
                  </a:cubicBezTo>
                  <a:cubicBezTo>
                    <a:pt x="791" y="1032"/>
                    <a:pt x="784" y="1033"/>
                    <a:pt x="781" y="1037"/>
                  </a:cubicBezTo>
                  <a:cubicBezTo>
                    <a:pt x="767" y="1052"/>
                    <a:pt x="766" y="1078"/>
                    <a:pt x="727" y="1070"/>
                  </a:cubicBezTo>
                  <a:cubicBezTo>
                    <a:pt x="727" y="1070"/>
                    <a:pt x="681" y="1060"/>
                    <a:pt x="718" y="1007"/>
                  </a:cubicBezTo>
                  <a:cubicBezTo>
                    <a:pt x="729" y="994"/>
                    <a:pt x="700" y="977"/>
                    <a:pt x="683" y="956"/>
                  </a:cubicBezTo>
                  <a:cubicBezTo>
                    <a:pt x="650" y="916"/>
                    <a:pt x="557" y="766"/>
                    <a:pt x="557" y="766"/>
                  </a:cubicBezTo>
                  <a:cubicBezTo>
                    <a:pt x="547" y="752"/>
                    <a:pt x="537" y="735"/>
                    <a:pt x="528" y="722"/>
                  </a:cubicBezTo>
                  <a:cubicBezTo>
                    <a:pt x="520" y="708"/>
                    <a:pt x="517" y="679"/>
                    <a:pt x="537" y="682"/>
                  </a:cubicBezTo>
                  <a:cubicBezTo>
                    <a:pt x="547" y="684"/>
                    <a:pt x="550" y="688"/>
                    <a:pt x="561" y="683"/>
                  </a:cubicBezTo>
                  <a:cubicBezTo>
                    <a:pt x="568" y="680"/>
                    <a:pt x="568" y="692"/>
                    <a:pt x="561" y="698"/>
                  </a:cubicBezTo>
                  <a:cubicBezTo>
                    <a:pt x="556" y="702"/>
                    <a:pt x="556" y="711"/>
                    <a:pt x="562" y="716"/>
                  </a:cubicBezTo>
                  <a:cubicBezTo>
                    <a:pt x="570" y="720"/>
                    <a:pt x="572" y="711"/>
                    <a:pt x="581" y="714"/>
                  </a:cubicBezTo>
                  <a:cubicBezTo>
                    <a:pt x="590" y="716"/>
                    <a:pt x="597" y="738"/>
                    <a:pt x="613" y="743"/>
                  </a:cubicBezTo>
                  <a:cubicBezTo>
                    <a:pt x="617" y="744"/>
                    <a:pt x="620" y="744"/>
                    <a:pt x="621" y="741"/>
                  </a:cubicBezTo>
                  <a:cubicBezTo>
                    <a:pt x="623" y="734"/>
                    <a:pt x="616" y="725"/>
                    <a:pt x="618" y="717"/>
                  </a:cubicBezTo>
                  <a:cubicBezTo>
                    <a:pt x="620" y="722"/>
                    <a:pt x="627" y="727"/>
                    <a:pt x="637" y="732"/>
                  </a:cubicBezTo>
                  <a:cubicBezTo>
                    <a:pt x="648" y="739"/>
                    <a:pt x="654" y="740"/>
                    <a:pt x="651" y="731"/>
                  </a:cubicBezTo>
                  <a:cubicBezTo>
                    <a:pt x="648" y="720"/>
                    <a:pt x="646" y="713"/>
                    <a:pt x="646" y="713"/>
                  </a:cubicBezTo>
                  <a:cubicBezTo>
                    <a:pt x="645" y="705"/>
                    <a:pt x="652" y="699"/>
                    <a:pt x="658" y="699"/>
                  </a:cubicBezTo>
                  <a:cubicBezTo>
                    <a:pt x="661" y="699"/>
                    <a:pt x="664" y="701"/>
                    <a:pt x="666" y="705"/>
                  </a:cubicBezTo>
                  <a:cubicBezTo>
                    <a:pt x="674" y="718"/>
                    <a:pt x="670" y="725"/>
                    <a:pt x="686" y="730"/>
                  </a:cubicBezTo>
                  <a:cubicBezTo>
                    <a:pt x="711" y="782"/>
                    <a:pt x="773" y="847"/>
                    <a:pt x="798" y="868"/>
                  </a:cubicBezTo>
                  <a:cubicBezTo>
                    <a:pt x="803" y="872"/>
                    <a:pt x="812" y="877"/>
                    <a:pt x="820" y="880"/>
                  </a:cubicBezTo>
                  <a:cubicBezTo>
                    <a:pt x="814" y="875"/>
                    <a:pt x="805" y="867"/>
                    <a:pt x="801" y="863"/>
                  </a:cubicBezTo>
                  <a:cubicBezTo>
                    <a:pt x="736" y="800"/>
                    <a:pt x="695" y="742"/>
                    <a:pt x="696" y="730"/>
                  </a:cubicBezTo>
                  <a:cubicBezTo>
                    <a:pt x="714" y="722"/>
                    <a:pt x="717" y="704"/>
                    <a:pt x="723" y="707"/>
                  </a:cubicBezTo>
                  <a:cubicBezTo>
                    <a:pt x="725" y="708"/>
                    <a:pt x="717" y="723"/>
                    <a:pt x="718" y="731"/>
                  </a:cubicBezTo>
                  <a:cubicBezTo>
                    <a:pt x="719" y="735"/>
                    <a:pt x="724" y="741"/>
                    <a:pt x="735" y="741"/>
                  </a:cubicBezTo>
                  <a:cubicBezTo>
                    <a:pt x="714" y="762"/>
                    <a:pt x="768" y="780"/>
                    <a:pt x="808" y="779"/>
                  </a:cubicBezTo>
                  <a:cubicBezTo>
                    <a:pt x="823" y="788"/>
                    <a:pt x="848" y="803"/>
                    <a:pt x="878" y="810"/>
                  </a:cubicBezTo>
                  <a:cubicBezTo>
                    <a:pt x="878" y="810"/>
                    <a:pt x="881" y="824"/>
                    <a:pt x="890" y="825"/>
                  </a:cubicBezTo>
                  <a:cubicBezTo>
                    <a:pt x="890" y="825"/>
                    <a:pt x="912" y="859"/>
                    <a:pt x="943" y="892"/>
                  </a:cubicBezTo>
                  <a:cubicBezTo>
                    <a:pt x="973" y="924"/>
                    <a:pt x="1007" y="977"/>
                    <a:pt x="1035" y="1005"/>
                  </a:cubicBezTo>
                  <a:moveTo>
                    <a:pt x="679" y="342"/>
                  </a:moveTo>
                  <a:cubicBezTo>
                    <a:pt x="661" y="355"/>
                    <a:pt x="657" y="367"/>
                    <a:pt x="627" y="382"/>
                  </a:cubicBezTo>
                  <a:cubicBezTo>
                    <a:pt x="610" y="391"/>
                    <a:pt x="593" y="398"/>
                    <a:pt x="582" y="393"/>
                  </a:cubicBezTo>
                  <a:cubicBezTo>
                    <a:pt x="571" y="387"/>
                    <a:pt x="575" y="367"/>
                    <a:pt x="575" y="364"/>
                  </a:cubicBezTo>
                  <a:cubicBezTo>
                    <a:pt x="575" y="362"/>
                    <a:pt x="575" y="359"/>
                    <a:pt x="575" y="357"/>
                  </a:cubicBezTo>
                  <a:cubicBezTo>
                    <a:pt x="583" y="353"/>
                    <a:pt x="595" y="355"/>
                    <a:pt x="598" y="345"/>
                  </a:cubicBezTo>
                  <a:cubicBezTo>
                    <a:pt x="601" y="337"/>
                    <a:pt x="600" y="327"/>
                    <a:pt x="602" y="318"/>
                  </a:cubicBezTo>
                  <a:cubicBezTo>
                    <a:pt x="606" y="311"/>
                    <a:pt x="617" y="307"/>
                    <a:pt x="619" y="299"/>
                  </a:cubicBezTo>
                  <a:cubicBezTo>
                    <a:pt x="605" y="308"/>
                    <a:pt x="594" y="321"/>
                    <a:pt x="576" y="320"/>
                  </a:cubicBezTo>
                  <a:cubicBezTo>
                    <a:pt x="571" y="319"/>
                    <a:pt x="575" y="312"/>
                    <a:pt x="572" y="309"/>
                  </a:cubicBezTo>
                  <a:cubicBezTo>
                    <a:pt x="568" y="308"/>
                    <a:pt x="568" y="305"/>
                    <a:pt x="568" y="302"/>
                  </a:cubicBezTo>
                  <a:cubicBezTo>
                    <a:pt x="569" y="303"/>
                    <a:pt x="570" y="303"/>
                    <a:pt x="571" y="303"/>
                  </a:cubicBezTo>
                  <a:cubicBezTo>
                    <a:pt x="571" y="303"/>
                    <a:pt x="572" y="302"/>
                    <a:pt x="572" y="301"/>
                  </a:cubicBezTo>
                  <a:cubicBezTo>
                    <a:pt x="572" y="300"/>
                    <a:pt x="571" y="300"/>
                    <a:pt x="571" y="300"/>
                  </a:cubicBezTo>
                  <a:cubicBezTo>
                    <a:pt x="570" y="300"/>
                    <a:pt x="568" y="300"/>
                    <a:pt x="566" y="299"/>
                  </a:cubicBezTo>
                  <a:cubicBezTo>
                    <a:pt x="566" y="299"/>
                    <a:pt x="566" y="299"/>
                    <a:pt x="566" y="299"/>
                  </a:cubicBezTo>
                  <a:cubicBezTo>
                    <a:pt x="565" y="296"/>
                    <a:pt x="567" y="292"/>
                    <a:pt x="565" y="290"/>
                  </a:cubicBezTo>
                  <a:cubicBezTo>
                    <a:pt x="556" y="288"/>
                    <a:pt x="556" y="288"/>
                    <a:pt x="556" y="288"/>
                  </a:cubicBezTo>
                  <a:cubicBezTo>
                    <a:pt x="557" y="279"/>
                    <a:pt x="563" y="272"/>
                    <a:pt x="563" y="262"/>
                  </a:cubicBezTo>
                  <a:cubicBezTo>
                    <a:pt x="565" y="264"/>
                    <a:pt x="570" y="263"/>
                    <a:pt x="568" y="267"/>
                  </a:cubicBezTo>
                  <a:cubicBezTo>
                    <a:pt x="566" y="268"/>
                    <a:pt x="567" y="271"/>
                    <a:pt x="567" y="272"/>
                  </a:cubicBezTo>
                  <a:cubicBezTo>
                    <a:pt x="567" y="268"/>
                    <a:pt x="582" y="262"/>
                    <a:pt x="574" y="260"/>
                  </a:cubicBezTo>
                  <a:cubicBezTo>
                    <a:pt x="570" y="259"/>
                    <a:pt x="560" y="261"/>
                    <a:pt x="560" y="256"/>
                  </a:cubicBezTo>
                  <a:cubicBezTo>
                    <a:pt x="560" y="248"/>
                    <a:pt x="563" y="241"/>
                    <a:pt x="567" y="235"/>
                  </a:cubicBezTo>
                  <a:cubicBezTo>
                    <a:pt x="576" y="242"/>
                    <a:pt x="588" y="249"/>
                    <a:pt x="591" y="261"/>
                  </a:cubicBezTo>
                  <a:cubicBezTo>
                    <a:pt x="594" y="264"/>
                    <a:pt x="598" y="269"/>
                    <a:pt x="602" y="269"/>
                  </a:cubicBezTo>
                  <a:cubicBezTo>
                    <a:pt x="612" y="265"/>
                    <a:pt x="617" y="275"/>
                    <a:pt x="627" y="274"/>
                  </a:cubicBezTo>
                  <a:cubicBezTo>
                    <a:pt x="627" y="272"/>
                    <a:pt x="628" y="270"/>
                    <a:pt x="630" y="269"/>
                  </a:cubicBezTo>
                  <a:cubicBezTo>
                    <a:pt x="632" y="268"/>
                    <a:pt x="635" y="269"/>
                    <a:pt x="636" y="271"/>
                  </a:cubicBezTo>
                  <a:cubicBezTo>
                    <a:pt x="637" y="276"/>
                    <a:pt x="634" y="279"/>
                    <a:pt x="632" y="282"/>
                  </a:cubicBezTo>
                  <a:cubicBezTo>
                    <a:pt x="629" y="284"/>
                    <a:pt x="624" y="285"/>
                    <a:pt x="620" y="286"/>
                  </a:cubicBezTo>
                  <a:cubicBezTo>
                    <a:pt x="628" y="291"/>
                    <a:pt x="634" y="283"/>
                    <a:pt x="642" y="281"/>
                  </a:cubicBezTo>
                  <a:cubicBezTo>
                    <a:pt x="645" y="280"/>
                    <a:pt x="649" y="282"/>
                    <a:pt x="651" y="285"/>
                  </a:cubicBezTo>
                  <a:cubicBezTo>
                    <a:pt x="654" y="303"/>
                    <a:pt x="646" y="330"/>
                    <a:pt x="669" y="339"/>
                  </a:cubicBezTo>
                  <a:cubicBezTo>
                    <a:pt x="672" y="340"/>
                    <a:pt x="676" y="341"/>
                    <a:pt x="679" y="342"/>
                  </a:cubicBezTo>
                  <a:moveTo>
                    <a:pt x="546" y="767"/>
                  </a:moveTo>
                  <a:cubicBezTo>
                    <a:pt x="564" y="796"/>
                    <a:pt x="565" y="797"/>
                    <a:pt x="575" y="814"/>
                  </a:cubicBezTo>
                  <a:cubicBezTo>
                    <a:pt x="585" y="830"/>
                    <a:pt x="625" y="892"/>
                    <a:pt x="632" y="904"/>
                  </a:cubicBezTo>
                  <a:cubicBezTo>
                    <a:pt x="640" y="917"/>
                    <a:pt x="681" y="987"/>
                    <a:pt x="708" y="1000"/>
                  </a:cubicBezTo>
                  <a:cubicBezTo>
                    <a:pt x="687" y="1023"/>
                    <a:pt x="697" y="1050"/>
                    <a:pt x="663" y="1056"/>
                  </a:cubicBezTo>
                  <a:cubicBezTo>
                    <a:pt x="644" y="1059"/>
                    <a:pt x="589" y="1076"/>
                    <a:pt x="570" y="1044"/>
                  </a:cubicBezTo>
                  <a:cubicBezTo>
                    <a:pt x="551" y="1012"/>
                    <a:pt x="543" y="962"/>
                    <a:pt x="548" y="922"/>
                  </a:cubicBezTo>
                  <a:cubicBezTo>
                    <a:pt x="572" y="959"/>
                    <a:pt x="590" y="975"/>
                    <a:pt x="603" y="983"/>
                  </a:cubicBezTo>
                  <a:cubicBezTo>
                    <a:pt x="559" y="934"/>
                    <a:pt x="564" y="924"/>
                    <a:pt x="543" y="898"/>
                  </a:cubicBezTo>
                  <a:cubicBezTo>
                    <a:pt x="535" y="887"/>
                    <a:pt x="533" y="870"/>
                    <a:pt x="532" y="857"/>
                  </a:cubicBezTo>
                  <a:cubicBezTo>
                    <a:pt x="530" y="834"/>
                    <a:pt x="531" y="812"/>
                    <a:pt x="530" y="790"/>
                  </a:cubicBezTo>
                  <a:cubicBezTo>
                    <a:pt x="529" y="778"/>
                    <a:pt x="530" y="765"/>
                    <a:pt x="526" y="753"/>
                  </a:cubicBezTo>
                  <a:cubicBezTo>
                    <a:pt x="524" y="749"/>
                    <a:pt x="521" y="736"/>
                    <a:pt x="520" y="731"/>
                  </a:cubicBezTo>
                  <a:cubicBezTo>
                    <a:pt x="519" y="726"/>
                    <a:pt x="519" y="720"/>
                    <a:pt x="519" y="720"/>
                  </a:cubicBezTo>
                  <a:cubicBezTo>
                    <a:pt x="519" y="720"/>
                    <a:pt x="528" y="739"/>
                    <a:pt x="546" y="767"/>
                  </a:cubicBezTo>
                  <a:moveTo>
                    <a:pt x="538" y="425"/>
                  </a:moveTo>
                  <a:cubicBezTo>
                    <a:pt x="534" y="429"/>
                    <a:pt x="532" y="432"/>
                    <a:pt x="529" y="437"/>
                  </a:cubicBezTo>
                  <a:cubicBezTo>
                    <a:pt x="525" y="449"/>
                    <a:pt x="529" y="467"/>
                    <a:pt x="542" y="476"/>
                  </a:cubicBezTo>
                  <a:cubicBezTo>
                    <a:pt x="550" y="482"/>
                    <a:pt x="553" y="483"/>
                    <a:pt x="560" y="485"/>
                  </a:cubicBezTo>
                  <a:cubicBezTo>
                    <a:pt x="543" y="490"/>
                    <a:pt x="525" y="513"/>
                    <a:pt x="525" y="526"/>
                  </a:cubicBezTo>
                  <a:cubicBezTo>
                    <a:pt x="519" y="520"/>
                    <a:pt x="517" y="508"/>
                    <a:pt x="519" y="498"/>
                  </a:cubicBezTo>
                  <a:cubicBezTo>
                    <a:pt x="514" y="504"/>
                    <a:pt x="504" y="508"/>
                    <a:pt x="498" y="509"/>
                  </a:cubicBezTo>
                  <a:cubicBezTo>
                    <a:pt x="496" y="504"/>
                    <a:pt x="497" y="490"/>
                    <a:pt x="503" y="483"/>
                  </a:cubicBezTo>
                  <a:cubicBezTo>
                    <a:pt x="501" y="479"/>
                    <a:pt x="487" y="481"/>
                    <a:pt x="480" y="486"/>
                  </a:cubicBezTo>
                  <a:cubicBezTo>
                    <a:pt x="479" y="477"/>
                    <a:pt x="482" y="471"/>
                    <a:pt x="490" y="465"/>
                  </a:cubicBezTo>
                  <a:cubicBezTo>
                    <a:pt x="488" y="460"/>
                    <a:pt x="483" y="464"/>
                    <a:pt x="471" y="465"/>
                  </a:cubicBezTo>
                  <a:cubicBezTo>
                    <a:pt x="479" y="462"/>
                    <a:pt x="490" y="456"/>
                    <a:pt x="502" y="448"/>
                  </a:cubicBezTo>
                  <a:cubicBezTo>
                    <a:pt x="523" y="435"/>
                    <a:pt x="538" y="425"/>
                    <a:pt x="538" y="425"/>
                  </a:cubicBezTo>
                  <a:moveTo>
                    <a:pt x="816" y="430"/>
                  </a:moveTo>
                  <a:cubicBezTo>
                    <a:pt x="831" y="432"/>
                    <a:pt x="852" y="428"/>
                    <a:pt x="859" y="426"/>
                  </a:cubicBezTo>
                  <a:cubicBezTo>
                    <a:pt x="863" y="432"/>
                    <a:pt x="856" y="442"/>
                    <a:pt x="850" y="440"/>
                  </a:cubicBezTo>
                  <a:cubicBezTo>
                    <a:pt x="852" y="449"/>
                    <a:pt x="860" y="460"/>
                    <a:pt x="859" y="470"/>
                  </a:cubicBezTo>
                  <a:cubicBezTo>
                    <a:pt x="851" y="467"/>
                    <a:pt x="829" y="458"/>
                    <a:pt x="829" y="458"/>
                  </a:cubicBezTo>
                  <a:cubicBezTo>
                    <a:pt x="835" y="467"/>
                    <a:pt x="842" y="483"/>
                    <a:pt x="840" y="494"/>
                  </a:cubicBezTo>
                  <a:cubicBezTo>
                    <a:pt x="831" y="488"/>
                    <a:pt x="812" y="487"/>
                    <a:pt x="804" y="481"/>
                  </a:cubicBezTo>
                  <a:cubicBezTo>
                    <a:pt x="808" y="495"/>
                    <a:pt x="817" y="515"/>
                    <a:pt x="805" y="528"/>
                  </a:cubicBezTo>
                  <a:cubicBezTo>
                    <a:pt x="794" y="520"/>
                    <a:pt x="788" y="507"/>
                    <a:pt x="779" y="498"/>
                  </a:cubicBezTo>
                  <a:cubicBezTo>
                    <a:pt x="781" y="511"/>
                    <a:pt x="784" y="531"/>
                    <a:pt x="775" y="543"/>
                  </a:cubicBezTo>
                  <a:cubicBezTo>
                    <a:pt x="769" y="536"/>
                    <a:pt x="745" y="526"/>
                    <a:pt x="745" y="518"/>
                  </a:cubicBezTo>
                  <a:cubicBezTo>
                    <a:pt x="743" y="517"/>
                    <a:pt x="736" y="544"/>
                    <a:pt x="728" y="549"/>
                  </a:cubicBezTo>
                  <a:cubicBezTo>
                    <a:pt x="720" y="538"/>
                    <a:pt x="713" y="521"/>
                    <a:pt x="702" y="511"/>
                  </a:cubicBezTo>
                  <a:cubicBezTo>
                    <a:pt x="705" y="508"/>
                    <a:pt x="709" y="510"/>
                    <a:pt x="707" y="504"/>
                  </a:cubicBezTo>
                  <a:cubicBezTo>
                    <a:pt x="704" y="496"/>
                    <a:pt x="692" y="491"/>
                    <a:pt x="679" y="486"/>
                  </a:cubicBezTo>
                  <a:cubicBezTo>
                    <a:pt x="681" y="482"/>
                    <a:pt x="683" y="480"/>
                    <a:pt x="687" y="474"/>
                  </a:cubicBezTo>
                  <a:cubicBezTo>
                    <a:pt x="697" y="459"/>
                    <a:pt x="704" y="445"/>
                    <a:pt x="706" y="438"/>
                  </a:cubicBezTo>
                  <a:cubicBezTo>
                    <a:pt x="710" y="426"/>
                    <a:pt x="712" y="423"/>
                    <a:pt x="713" y="414"/>
                  </a:cubicBezTo>
                  <a:cubicBezTo>
                    <a:pt x="726" y="416"/>
                    <a:pt x="735" y="418"/>
                    <a:pt x="752" y="420"/>
                  </a:cubicBezTo>
                  <a:cubicBezTo>
                    <a:pt x="768" y="422"/>
                    <a:pt x="793" y="427"/>
                    <a:pt x="816" y="430"/>
                  </a:cubicBezTo>
                  <a:moveTo>
                    <a:pt x="1084" y="383"/>
                  </a:moveTo>
                  <a:cubicBezTo>
                    <a:pt x="1085" y="388"/>
                    <a:pt x="1074" y="400"/>
                    <a:pt x="1061" y="403"/>
                  </a:cubicBezTo>
                  <a:cubicBezTo>
                    <a:pt x="1045" y="407"/>
                    <a:pt x="1032" y="404"/>
                    <a:pt x="1021" y="398"/>
                  </a:cubicBezTo>
                  <a:cubicBezTo>
                    <a:pt x="1022" y="409"/>
                    <a:pt x="1041" y="414"/>
                    <a:pt x="1055" y="411"/>
                  </a:cubicBezTo>
                  <a:cubicBezTo>
                    <a:pt x="1047" y="422"/>
                    <a:pt x="1023" y="429"/>
                    <a:pt x="1006" y="428"/>
                  </a:cubicBezTo>
                  <a:cubicBezTo>
                    <a:pt x="987" y="428"/>
                    <a:pt x="975" y="422"/>
                    <a:pt x="958" y="412"/>
                  </a:cubicBezTo>
                  <a:cubicBezTo>
                    <a:pt x="956" y="423"/>
                    <a:pt x="977" y="433"/>
                    <a:pt x="993" y="434"/>
                  </a:cubicBezTo>
                  <a:cubicBezTo>
                    <a:pt x="963" y="450"/>
                    <a:pt x="929" y="438"/>
                    <a:pt x="925" y="437"/>
                  </a:cubicBezTo>
                  <a:cubicBezTo>
                    <a:pt x="917" y="435"/>
                    <a:pt x="905" y="430"/>
                    <a:pt x="898" y="423"/>
                  </a:cubicBezTo>
                  <a:cubicBezTo>
                    <a:pt x="898" y="432"/>
                    <a:pt x="910" y="439"/>
                    <a:pt x="920" y="441"/>
                  </a:cubicBezTo>
                  <a:cubicBezTo>
                    <a:pt x="900" y="451"/>
                    <a:pt x="875" y="440"/>
                    <a:pt x="866" y="424"/>
                  </a:cubicBezTo>
                  <a:cubicBezTo>
                    <a:pt x="898" y="415"/>
                    <a:pt x="922" y="406"/>
                    <a:pt x="955" y="398"/>
                  </a:cubicBezTo>
                  <a:cubicBezTo>
                    <a:pt x="987" y="403"/>
                    <a:pt x="1017" y="390"/>
                    <a:pt x="1029" y="376"/>
                  </a:cubicBezTo>
                  <a:cubicBezTo>
                    <a:pt x="1033" y="371"/>
                    <a:pt x="1037" y="364"/>
                    <a:pt x="1037" y="362"/>
                  </a:cubicBezTo>
                  <a:cubicBezTo>
                    <a:pt x="1040" y="361"/>
                    <a:pt x="1044" y="362"/>
                    <a:pt x="1047" y="363"/>
                  </a:cubicBezTo>
                  <a:cubicBezTo>
                    <a:pt x="1050" y="364"/>
                    <a:pt x="1081" y="371"/>
                    <a:pt x="1084" y="383"/>
                  </a:cubicBezTo>
                  <a:moveTo>
                    <a:pt x="306" y="378"/>
                  </a:moveTo>
                  <a:cubicBezTo>
                    <a:pt x="310" y="375"/>
                    <a:pt x="321" y="372"/>
                    <a:pt x="331" y="374"/>
                  </a:cubicBezTo>
                  <a:cubicBezTo>
                    <a:pt x="342" y="375"/>
                    <a:pt x="361" y="380"/>
                    <a:pt x="375" y="390"/>
                  </a:cubicBezTo>
                  <a:cubicBezTo>
                    <a:pt x="404" y="400"/>
                    <a:pt x="427" y="420"/>
                    <a:pt x="456" y="429"/>
                  </a:cubicBezTo>
                  <a:cubicBezTo>
                    <a:pt x="457" y="426"/>
                    <a:pt x="454" y="424"/>
                    <a:pt x="452" y="422"/>
                  </a:cubicBezTo>
                  <a:cubicBezTo>
                    <a:pt x="470" y="408"/>
                    <a:pt x="489" y="396"/>
                    <a:pt x="510" y="387"/>
                  </a:cubicBezTo>
                  <a:cubicBezTo>
                    <a:pt x="523" y="372"/>
                    <a:pt x="540" y="356"/>
                    <a:pt x="562" y="359"/>
                  </a:cubicBezTo>
                  <a:cubicBezTo>
                    <a:pt x="567" y="359"/>
                    <a:pt x="567" y="359"/>
                    <a:pt x="567" y="359"/>
                  </a:cubicBezTo>
                  <a:cubicBezTo>
                    <a:pt x="567" y="359"/>
                    <a:pt x="567" y="364"/>
                    <a:pt x="567" y="366"/>
                  </a:cubicBezTo>
                  <a:cubicBezTo>
                    <a:pt x="566" y="377"/>
                    <a:pt x="560" y="388"/>
                    <a:pt x="554" y="403"/>
                  </a:cubicBezTo>
                  <a:cubicBezTo>
                    <a:pt x="554" y="403"/>
                    <a:pt x="536" y="410"/>
                    <a:pt x="528" y="415"/>
                  </a:cubicBezTo>
                  <a:cubicBezTo>
                    <a:pt x="521" y="419"/>
                    <a:pt x="459" y="456"/>
                    <a:pt x="459" y="456"/>
                  </a:cubicBezTo>
                  <a:cubicBezTo>
                    <a:pt x="441" y="470"/>
                    <a:pt x="433" y="454"/>
                    <a:pt x="415" y="442"/>
                  </a:cubicBezTo>
                  <a:cubicBezTo>
                    <a:pt x="393" y="431"/>
                    <a:pt x="372" y="420"/>
                    <a:pt x="353" y="403"/>
                  </a:cubicBezTo>
                  <a:cubicBezTo>
                    <a:pt x="353" y="400"/>
                    <a:pt x="359" y="402"/>
                    <a:pt x="356" y="399"/>
                  </a:cubicBezTo>
                  <a:cubicBezTo>
                    <a:pt x="346" y="400"/>
                    <a:pt x="338" y="404"/>
                    <a:pt x="329" y="406"/>
                  </a:cubicBezTo>
                  <a:cubicBezTo>
                    <a:pt x="325" y="408"/>
                    <a:pt x="315" y="411"/>
                    <a:pt x="312" y="405"/>
                  </a:cubicBezTo>
                  <a:cubicBezTo>
                    <a:pt x="317" y="404"/>
                    <a:pt x="317" y="404"/>
                    <a:pt x="317" y="404"/>
                  </a:cubicBezTo>
                  <a:cubicBezTo>
                    <a:pt x="322" y="400"/>
                    <a:pt x="324" y="393"/>
                    <a:pt x="334" y="390"/>
                  </a:cubicBezTo>
                  <a:cubicBezTo>
                    <a:pt x="327" y="384"/>
                    <a:pt x="314" y="381"/>
                    <a:pt x="304" y="381"/>
                  </a:cubicBezTo>
                  <a:lnTo>
                    <a:pt x="306" y="378"/>
                  </a:lnTo>
                  <a:close/>
                  <a:moveTo>
                    <a:pt x="999" y="340"/>
                  </a:moveTo>
                  <a:cubicBezTo>
                    <a:pt x="998" y="351"/>
                    <a:pt x="986" y="353"/>
                    <a:pt x="981" y="362"/>
                  </a:cubicBezTo>
                  <a:cubicBezTo>
                    <a:pt x="975" y="367"/>
                    <a:pt x="975" y="367"/>
                    <a:pt x="975" y="367"/>
                  </a:cubicBezTo>
                  <a:cubicBezTo>
                    <a:pt x="980" y="366"/>
                    <a:pt x="986" y="363"/>
                    <a:pt x="990" y="358"/>
                  </a:cubicBezTo>
                  <a:cubicBezTo>
                    <a:pt x="999" y="356"/>
                    <a:pt x="1027" y="350"/>
                    <a:pt x="1028" y="355"/>
                  </a:cubicBezTo>
                  <a:cubicBezTo>
                    <a:pt x="1029" y="361"/>
                    <a:pt x="1027" y="366"/>
                    <a:pt x="1018" y="372"/>
                  </a:cubicBezTo>
                  <a:cubicBezTo>
                    <a:pt x="1010" y="378"/>
                    <a:pt x="980" y="390"/>
                    <a:pt x="959" y="387"/>
                  </a:cubicBezTo>
                  <a:cubicBezTo>
                    <a:pt x="947" y="386"/>
                    <a:pt x="935" y="390"/>
                    <a:pt x="924" y="392"/>
                  </a:cubicBezTo>
                  <a:cubicBezTo>
                    <a:pt x="865" y="410"/>
                    <a:pt x="865" y="410"/>
                    <a:pt x="865" y="410"/>
                  </a:cubicBezTo>
                  <a:cubicBezTo>
                    <a:pt x="845" y="415"/>
                    <a:pt x="821" y="418"/>
                    <a:pt x="799" y="412"/>
                  </a:cubicBezTo>
                  <a:cubicBezTo>
                    <a:pt x="766" y="406"/>
                    <a:pt x="734" y="398"/>
                    <a:pt x="700" y="400"/>
                  </a:cubicBezTo>
                  <a:cubicBezTo>
                    <a:pt x="696" y="400"/>
                    <a:pt x="691" y="403"/>
                    <a:pt x="688" y="408"/>
                  </a:cubicBezTo>
                  <a:cubicBezTo>
                    <a:pt x="692" y="407"/>
                    <a:pt x="697" y="405"/>
                    <a:pt x="701" y="408"/>
                  </a:cubicBezTo>
                  <a:cubicBezTo>
                    <a:pt x="700" y="412"/>
                    <a:pt x="700" y="437"/>
                    <a:pt x="690" y="446"/>
                  </a:cubicBezTo>
                  <a:cubicBezTo>
                    <a:pt x="688" y="443"/>
                    <a:pt x="687" y="439"/>
                    <a:pt x="685" y="435"/>
                  </a:cubicBezTo>
                  <a:cubicBezTo>
                    <a:pt x="684" y="431"/>
                    <a:pt x="670" y="368"/>
                    <a:pt x="697" y="349"/>
                  </a:cubicBezTo>
                  <a:cubicBezTo>
                    <a:pt x="713" y="344"/>
                    <a:pt x="735" y="353"/>
                    <a:pt x="740" y="356"/>
                  </a:cubicBezTo>
                  <a:cubicBezTo>
                    <a:pt x="761" y="368"/>
                    <a:pt x="797" y="374"/>
                    <a:pt x="825" y="385"/>
                  </a:cubicBezTo>
                  <a:cubicBezTo>
                    <a:pt x="837" y="383"/>
                    <a:pt x="849" y="379"/>
                    <a:pt x="861" y="378"/>
                  </a:cubicBezTo>
                  <a:cubicBezTo>
                    <a:pt x="945" y="367"/>
                    <a:pt x="945" y="367"/>
                    <a:pt x="945" y="367"/>
                  </a:cubicBezTo>
                  <a:cubicBezTo>
                    <a:pt x="960" y="369"/>
                    <a:pt x="962" y="350"/>
                    <a:pt x="975" y="349"/>
                  </a:cubicBezTo>
                  <a:cubicBezTo>
                    <a:pt x="984" y="349"/>
                    <a:pt x="989" y="343"/>
                    <a:pt x="996" y="339"/>
                  </a:cubicBezTo>
                  <a:cubicBezTo>
                    <a:pt x="997" y="338"/>
                    <a:pt x="999" y="338"/>
                    <a:pt x="999" y="340"/>
                  </a:cubicBezTo>
                  <a:moveTo>
                    <a:pt x="143" y="129"/>
                  </a:moveTo>
                  <a:cubicBezTo>
                    <a:pt x="216" y="34"/>
                    <a:pt x="216" y="34"/>
                    <a:pt x="216" y="34"/>
                  </a:cubicBezTo>
                  <a:cubicBezTo>
                    <a:pt x="242" y="71"/>
                    <a:pt x="284" y="73"/>
                    <a:pt x="326" y="75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473" y="53"/>
                    <a:pt x="473" y="53"/>
                    <a:pt x="473" y="53"/>
                  </a:cubicBezTo>
                  <a:cubicBezTo>
                    <a:pt x="554" y="44"/>
                    <a:pt x="554" y="44"/>
                    <a:pt x="554" y="44"/>
                  </a:cubicBezTo>
                  <a:cubicBezTo>
                    <a:pt x="631" y="35"/>
                    <a:pt x="709" y="47"/>
                    <a:pt x="782" y="57"/>
                  </a:cubicBezTo>
                  <a:cubicBezTo>
                    <a:pt x="889" y="75"/>
                    <a:pt x="889" y="75"/>
                    <a:pt x="889" y="75"/>
                  </a:cubicBezTo>
                  <a:cubicBezTo>
                    <a:pt x="934" y="78"/>
                    <a:pt x="982" y="77"/>
                    <a:pt x="1012" y="43"/>
                  </a:cubicBezTo>
                  <a:cubicBezTo>
                    <a:pt x="1018" y="37"/>
                    <a:pt x="1018" y="37"/>
                    <a:pt x="1018" y="37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6" y="126"/>
                    <a:pt x="1086" y="126"/>
                    <a:pt x="1086" y="126"/>
                  </a:cubicBezTo>
                  <a:cubicBezTo>
                    <a:pt x="1084" y="127"/>
                    <a:pt x="1082" y="128"/>
                    <a:pt x="1079" y="129"/>
                  </a:cubicBezTo>
                  <a:cubicBezTo>
                    <a:pt x="1071" y="132"/>
                    <a:pt x="1061" y="135"/>
                    <a:pt x="1052" y="139"/>
                  </a:cubicBezTo>
                  <a:cubicBezTo>
                    <a:pt x="1050" y="139"/>
                    <a:pt x="1049" y="140"/>
                    <a:pt x="1048" y="140"/>
                  </a:cubicBezTo>
                  <a:cubicBezTo>
                    <a:pt x="1047" y="140"/>
                    <a:pt x="1047" y="140"/>
                    <a:pt x="1047" y="140"/>
                  </a:cubicBezTo>
                  <a:cubicBezTo>
                    <a:pt x="1012" y="95"/>
                    <a:pt x="1012" y="95"/>
                    <a:pt x="1012" y="95"/>
                  </a:cubicBezTo>
                  <a:cubicBezTo>
                    <a:pt x="977" y="115"/>
                    <a:pt x="932" y="118"/>
                    <a:pt x="889" y="115"/>
                  </a:cubicBezTo>
                  <a:cubicBezTo>
                    <a:pt x="827" y="105"/>
                    <a:pt x="827" y="105"/>
                    <a:pt x="827" y="105"/>
                  </a:cubicBezTo>
                  <a:cubicBezTo>
                    <a:pt x="750" y="93"/>
                    <a:pt x="750" y="93"/>
                    <a:pt x="750" y="9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20" y="79"/>
                    <a:pt x="570" y="81"/>
                    <a:pt x="522" y="87"/>
                  </a:cubicBezTo>
                  <a:cubicBezTo>
                    <a:pt x="454" y="96"/>
                    <a:pt x="454" y="96"/>
                    <a:pt x="454" y="96"/>
                  </a:cubicBezTo>
                  <a:cubicBezTo>
                    <a:pt x="341" y="113"/>
                    <a:pt x="341" y="113"/>
                    <a:pt x="341" y="113"/>
                  </a:cubicBezTo>
                  <a:cubicBezTo>
                    <a:pt x="298" y="117"/>
                    <a:pt x="256" y="112"/>
                    <a:pt x="221" y="92"/>
                  </a:cubicBezTo>
                  <a:cubicBezTo>
                    <a:pt x="186" y="138"/>
                    <a:pt x="186" y="138"/>
                    <a:pt x="186" y="138"/>
                  </a:cubicBezTo>
                  <a:cubicBezTo>
                    <a:pt x="181" y="137"/>
                    <a:pt x="177" y="136"/>
                    <a:pt x="172" y="135"/>
                  </a:cubicBezTo>
                  <a:cubicBezTo>
                    <a:pt x="161" y="133"/>
                    <a:pt x="152" y="131"/>
                    <a:pt x="143" y="129"/>
                  </a:cubicBezTo>
                  <a:moveTo>
                    <a:pt x="1254" y="120"/>
                  </a:moveTo>
                  <a:cubicBezTo>
                    <a:pt x="1259" y="111"/>
                    <a:pt x="1265" y="101"/>
                    <a:pt x="1270" y="88"/>
                  </a:cubicBezTo>
                  <a:cubicBezTo>
                    <a:pt x="1281" y="63"/>
                    <a:pt x="1281" y="63"/>
                    <a:pt x="1281" y="63"/>
                  </a:cubicBezTo>
                  <a:cubicBezTo>
                    <a:pt x="1254" y="68"/>
                    <a:pt x="1254" y="68"/>
                    <a:pt x="1254" y="68"/>
                  </a:cubicBezTo>
                  <a:cubicBezTo>
                    <a:pt x="1233" y="73"/>
                    <a:pt x="1208" y="80"/>
                    <a:pt x="1177" y="92"/>
                  </a:cubicBezTo>
                  <a:cubicBezTo>
                    <a:pt x="1172" y="93"/>
                    <a:pt x="1167" y="95"/>
                    <a:pt x="1160" y="98"/>
                  </a:cubicBezTo>
                  <a:cubicBezTo>
                    <a:pt x="1139" y="105"/>
                    <a:pt x="1119" y="113"/>
                    <a:pt x="1104" y="118"/>
                  </a:cubicBezTo>
                  <a:cubicBezTo>
                    <a:pt x="1018" y="5"/>
                    <a:pt x="1018" y="5"/>
                    <a:pt x="1018" y="5"/>
                  </a:cubicBezTo>
                  <a:cubicBezTo>
                    <a:pt x="1005" y="22"/>
                    <a:pt x="1005" y="22"/>
                    <a:pt x="1005" y="22"/>
                  </a:cubicBezTo>
                  <a:cubicBezTo>
                    <a:pt x="1002" y="26"/>
                    <a:pt x="999" y="30"/>
                    <a:pt x="995" y="33"/>
                  </a:cubicBezTo>
                  <a:cubicBezTo>
                    <a:pt x="978" y="49"/>
                    <a:pt x="955" y="56"/>
                    <a:pt x="921" y="56"/>
                  </a:cubicBezTo>
                  <a:cubicBezTo>
                    <a:pt x="907" y="56"/>
                    <a:pt x="894" y="55"/>
                    <a:pt x="883" y="54"/>
                  </a:cubicBezTo>
                  <a:cubicBezTo>
                    <a:pt x="804" y="41"/>
                    <a:pt x="804" y="41"/>
                    <a:pt x="804" y="41"/>
                  </a:cubicBezTo>
                  <a:cubicBezTo>
                    <a:pt x="803" y="41"/>
                    <a:pt x="739" y="31"/>
                    <a:pt x="739" y="31"/>
                  </a:cubicBezTo>
                  <a:cubicBezTo>
                    <a:pt x="694" y="25"/>
                    <a:pt x="651" y="22"/>
                    <a:pt x="611" y="22"/>
                  </a:cubicBezTo>
                  <a:cubicBezTo>
                    <a:pt x="589" y="22"/>
                    <a:pt x="568" y="23"/>
                    <a:pt x="548" y="25"/>
                  </a:cubicBezTo>
                  <a:cubicBezTo>
                    <a:pt x="548" y="25"/>
                    <a:pt x="548" y="25"/>
                    <a:pt x="548" y="25"/>
                  </a:cubicBezTo>
                  <a:cubicBezTo>
                    <a:pt x="546" y="25"/>
                    <a:pt x="536" y="26"/>
                    <a:pt x="472" y="34"/>
                  </a:cubicBezTo>
                  <a:cubicBezTo>
                    <a:pt x="471" y="34"/>
                    <a:pt x="381" y="48"/>
                    <a:pt x="381" y="48"/>
                  </a:cubicBezTo>
                  <a:cubicBezTo>
                    <a:pt x="353" y="53"/>
                    <a:pt x="332" y="55"/>
                    <a:pt x="314" y="55"/>
                  </a:cubicBezTo>
                  <a:cubicBezTo>
                    <a:pt x="270" y="55"/>
                    <a:pt x="241" y="42"/>
                    <a:pt x="225" y="15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15" y="121"/>
                    <a:pt x="106" y="118"/>
                    <a:pt x="98" y="11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42"/>
                    <a:pt x="85" y="153"/>
                    <a:pt x="92" y="16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0" y="292"/>
                    <a:pt x="10" y="292"/>
                    <a:pt x="10" y="292"/>
                  </a:cubicBezTo>
                  <a:cubicBezTo>
                    <a:pt x="10" y="293"/>
                    <a:pt x="10" y="293"/>
                    <a:pt x="10" y="293"/>
                  </a:cubicBezTo>
                  <a:cubicBezTo>
                    <a:pt x="51" y="323"/>
                    <a:pt x="69" y="369"/>
                    <a:pt x="69" y="441"/>
                  </a:cubicBezTo>
                  <a:cubicBezTo>
                    <a:pt x="69" y="462"/>
                    <a:pt x="68" y="483"/>
                    <a:pt x="67" y="499"/>
                  </a:cubicBezTo>
                  <a:cubicBezTo>
                    <a:pt x="67" y="499"/>
                    <a:pt x="67" y="499"/>
                    <a:pt x="67" y="499"/>
                  </a:cubicBezTo>
                  <a:cubicBezTo>
                    <a:pt x="66" y="501"/>
                    <a:pt x="65" y="507"/>
                    <a:pt x="64" y="518"/>
                  </a:cubicBezTo>
                  <a:cubicBezTo>
                    <a:pt x="45" y="627"/>
                    <a:pt x="45" y="627"/>
                    <a:pt x="45" y="627"/>
                  </a:cubicBezTo>
                  <a:cubicBezTo>
                    <a:pt x="45" y="628"/>
                    <a:pt x="39" y="673"/>
                    <a:pt x="36" y="696"/>
                  </a:cubicBezTo>
                  <a:cubicBezTo>
                    <a:pt x="32" y="731"/>
                    <a:pt x="30" y="765"/>
                    <a:pt x="30" y="797"/>
                  </a:cubicBezTo>
                  <a:cubicBezTo>
                    <a:pt x="30" y="806"/>
                    <a:pt x="30" y="815"/>
                    <a:pt x="31" y="824"/>
                  </a:cubicBezTo>
                  <a:cubicBezTo>
                    <a:pt x="36" y="1041"/>
                    <a:pt x="166" y="1214"/>
                    <a:pt x="378" y="1287"/>
                  </a:cubicBezTo>
                  <a:cubicBezTo>
                    <a:pt x="378" y="1287"/>
                    <a:pt x="378" y="1287"/>
                    <a:pt x="378" y="1287"/>
                  </a:cubicBezTo>
                  <a:cubicBezTo>
                    <a:pt x="380" y="1288"/>
                    <a:pt x="383" y="1289"/>
                    <a:pt x="387" y="1290"/>
                  </a:cubicBezTo>
                  <a:cubicBezTo>
                    <a:pt x="387" y="1290"/>
                    <a:pt x="420" y="1303"/>
                    <a:pt x="420" y="1303"/>
                  </a:cubicBezTo>
                  <a:cubicBezTo>
                    <a:pt x="425" y="1305"/>
                    <a:pt x="425" y="1305"/>
                    <a:pt x="425" y="1305"/>
                  </a:cubicBezTo>
                  <a:cubicBezTo>
                    <a:pt x="488" y="1331"/>
                    <a:pt x="552" y="1359"/>
                    <a:pt x="604" y="1411"/>
                  </a:cubicBezTo>
                  <a:cubicBezTo>
                    <a:pt x="612" y="1419"/>
                    <a:pt x="612" y="1419"/>
                    <a:pt x="612" y="1419"/>
                  </a:cubicBezTo>
                  <a:cubicBezTo>
                    <a:pt x="621" y="1410"/>
                    <a:pt x="621" y="1410"/>
                    <a:pt x="621" y="1410"/>
                  </a:cubicBezTo>
                  <a:cubicBezTo>
                    <a:pt x="623" y="1408"/>
                    <a:pt x="623" y="1408"/>
                    <a:pt x="623" y="1408"/>
                  </a:cubicBezTo>
                  <a:cubicBezTo>
                    <a:pt x="623" y="1408"/>
                    <a:pt x="624" y="1406"/>
                    <a:pt x="625" y="1405"/>
                  </a:cubicBezTo>
                  <a:cubicBezTo>
                    <a:pt x="689" y="1348"/>
                    <a:pt x="764" y="1319"/>
                    <a:pt x="848" y="1288"/>
                  </a:cubicBezTo>
                  <a:cubicBezTo>
                    <a:pt x="1000" y="1234"/>
                    <a:pt x="1056" y="1167"/>
                    <a:pt x="1096" y="1117"/>
                  </a:cubicBezTo>
                  <a:cubicBezTo>
                    <a:pt x="1097" y="1115"/>
                    <a:pt x="1097" y="1115"/>
                    <a:pt x="1097" y="1115"/>
                  </a:cubicBezTo>
                  <a:cubicBezTo>
                    <a:pt x="1160" y="1042"/>
                    <a:pt x="1199" y="925"/>
                    <a:pt x="1199" y="809"/>
                  </a:cubicBezTo>
                  <a:cubicBezTo>
                    <a:pt x="1199" y="806"/>
                    <a:pt x="1199" y="803"/>
                    <a:pt x="1199" y="800"/>
                  </a:cubicBezTo>
                  <a:cubicBezTo>
                    <a:pt x="1199" y="800"/>
                    <a:pt x="1199" y="800"/>
                    <a:pt x="1196" y="728"/>
                  </a:cubicBezTo>
                  <a:cubicBezTo>
                    <a:pt x="1196" y="727"/>
                    <a:pt x="1191" y="677"/>
                    <a:pt x="1188" y="651"/>
                  </a:cubicBezTo>
                  <a:cubicBezTo>
                    <a:pt x="1188" y="650"/>
                    <a:pt x="1188" y="650"/>
                    <a:pt x="1176" y="579"/>
                  </a:cubicBezTo>
                  <a:cubicBezTo>
                    <a:pt x="1165" y="510"/>
                    <a:pt x="1165" y="510"/>
                    <a:pt x="1165" y="510"/>
                  </a:cubicBezTo>
                  <a:cubicBezTo>
                    <a:pt x="1163" y="492"/>
                    <a:pt x="1162" y="474"/>
                    <a:pt x="1162" y="458"/>
                  </a:cubicBezTo>
                  <a:cubicBezTo>
                    <a:pt x="1162" y="454"/>
                    <a:pt x="1162" y="450"/>
                    <a:pt x="1162" y="446"/>
                  </a:cubicBezTo>
                  <a:cubicBezTo>
                    <a:pt x="1162" y="444"/>
                    <a:pt x="1162" y="444"/>
                    <a:pt x="1162" y="444"/>
                  </a:cubicBezTo>
                  <a:cubicBezTo>
                    <a:pt x="1162" y="375"/>
                    <a:pt x="1182" y="326"/>
                    <a:pt x="1224" y="295"/>
                  </a:cubicBezTo>
                  <a:cubicBezTo>
                    <a:pt x="1233" y="288"/>
                    <a:pt x="1233" y="288"/>
                    <a:pt x="1233" y="288"/>
                  </a:cubicBezTo>
                  <a:cubicBezTo>
                    <a:pt x="1210" y="258"/>
                    <a:pt x="1210" y="258"/>
                    <a:pt x="1210" y="258"/>
                  </a:cubicBezTo>
                  <a:cubicBezTo>
                    <a:pt x="1217" y="251"/>
                    <a:pt x="1221" y="244"/>
                    <a:pt x="1224" y="238"/>
                  </a:cubicBezTo>
                  <a:cubicBezTo>
                    <a:pt x="1228" y="229"/>
                    <a:pt x="1229" y="213"/>
                    <a:pt x="1223" y="203"/>
                  </a:cubicBezTo>
                  <a:cubicBezTo>
                    <a:pt x="1223" y="203"/>
                    <a:pt x="1223" y="203"/>
                    <a:pt x="1222" y="203"/>
                  </a:cubicBezTo>
                  <a:cubicBezTo>
                    <a:pt x="1244" y="187"/>
                    <a:pt x="1266" y="152"/>
                    <a:pt x="1272" y="140"/>
                  </a:cubicBezTo>
                  <a:cubicBezTo>
                    <a:pt x="1290" y="105"/>
                    <a:pt x="1290" y="105"/>
                    <a:pt x="1290" y="105"/>
                  </a:cubicBezTo>
                  <a:cubicBezTo>
                    <a:pt x="1290" y="105"/>
                    <a:pt x="1254" y="120"/>
                    <a:pt x="1254" y="120"/>
                  </a:cubicBezTo>
                  <a:moveTo>
                    <a:pt x="1201" y="277"/>
                  </a:moveTo>
                  <a:cubicBezTo>
                    <a:pt x="1201" y="277"/>
                    <a:pt x="1201" y="277"/>
                    <a:pt x="1201" y="277"/>
                  </a:cubicBezTo>
                  <a:cubicBezTo>
                    <a:pt x="1201" y="277"/>
                    <a:pt x="1201" y="277"/>
                    <a:pt x="1201" y="277"/>
                  </a:cubicBezTo>
                  <a:moveTo>
                    <a:pt x="1201" y="277"/>
                  </a:moveTo>
                  <a:cubicBezTo>
                    <a:pt x="1200" y="275"/>
                    <a:pt x="1199" y="274"/>
                    <a:pt x="1198" y="274"/>
                  </a:cubicBezTo>
                  <a:cubicBezTo>
                    <a:pt x="1199" y="274"/>
                    <a:pt x="1200" y="275"/>
                    <a:pt x="1201" y="27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0" name="Freeform 34">
              <a:extLst>
                <a:ext uri="{FF2B5EF4-FFF2-40B4-BE49-F238E27FC236}">
                  <a16:creationId xmlns:a16="http://schemas.microsoft.com/office/drawing/2014/main" id="{F10B9390-359B-433E-AA2E-147D2D6A26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72" y="2167"/>
              <a:ext cx="82" cy="78"/>
            </a:xfrm>
            <a:custGeom>
              <a:avLst/>
              <a:gdLst>
                <a:gd name="T0" fmla="*/ 71 w 121"/>
                <a:gd name="T1" fmla="*/ 25 h 115"/>
                <a:gd name="T2" fmla="*/ 121 w 121"/>
                <a:gd name="T3" fmla="*/ 0 h 115"/>
                <a:gd name="T4" fmla="*/ 121 w 121"/>
                <a:gd name="T5" fmla="*/ 115 h 115"/>
                <a:gd name="T6" fmla="*/ 8 w 121"/>
                <a:gd name="T7" fmla="*/ 80 h 115"/>
                <a:gd name="T8" fmla="*/ 6 w 121"/>
                <a:gd name="T9" fmla="*/ 78 h 115"/>
                <a:gd name="T10" fmla="*/ 0 w 121"/>
                <a:gd name="T11" fmla="*/ 65 h 115"/>
                <a:gd name="T12" fmla="*/ 1 w 121"/>
                <a:gd name="T13" fmla="*/ 59 h 115"/>
                <a:gd name="T14" fmla="*/ 47 w 121"/>
                <a:gd name="T15" fmla="*/ 32 h 115"/>
                <a:gd name="T16" fmla="*/ 61 w 121"/>
                <a:gd name="T17" fmla="*/ 28 h 115"/>
                <a:gd name="T18" fmla="*/ 71 w 121"/>
                <a:gd name="T19" fmla="*/ 2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15">
                  <a:moveTo>
                    <a:pt x="71" y="25"/>
                  </a:moveTo>
                  <a:cubicBezTo>
                    <a:pt x="89" y="20"/>
                    <a:pt x="107" y="14"/>
                    <a:pt x="121" y="0"/>
                  </a:cubicBezTo>
                  <a:cubicBezTo>
                    <a:pt x="121" y="8"/>
                    <a:pt x="121" y="111"/>
                    <a:pt x="121" y="115"/>
                  </a:cubicBezTo>
                  <a:cubicBezTo>
                    <a:pt x="83" y="114"/>
                    <a:pt x="40" y="109"/>
                    <a:pt x="8" y="80"/>
                  </a:cubicBezTo>
                  <a:cubicBezTo>
                    <a:pt x="8" y="80"/>
                    <a:pt x="6" y="78"/>
                    <a:pt x="6" y="78"/>
                  </a:cubicBezTo>
                  <a:cubicBezTo>
                    <a:pt x="3" y="73"/>
                    <a:pt x="0" y="70"/>
                    <a:pt x="0" y="65"/>
                  </a:cubicBezTo>
                  <a:cubicBezTo>
                    <a:pt x="0" y="63"/>
                    <a:pt x="0" y="61"/>
                    <a:pt x="1" y="59"/>
                  </a:cubicBezTo>
                  <a:cubicBezTo>
                    <a:pt x="10" y="42"/>
                    <a:pt x="29" y="37"/>
                    <a:pt x="47" y="32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61" y="28"/>
                    <a:pt x="71" y="25"/>
                    <a:pt x="71" y="2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1" name="Freeform 35">
              <a:extLst>
                <a:ext uri="{FF2B5EF4-FFF2-40B4-BE49-F238E27FC236}">
                  <a16:creationId xmlns:a16="http://schemas.microsoft.com/office/drawing/2014/main" id="{A5C25071-970B-4E59-BFFF-54156E525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172"/>
              <a:ext cx="81" cy="75"/>
            </a:xfrm>
            <a:custGeom>
              <a:avLst/>
              <a:gdLst>
                <a:gd name="T0" fmla="*/ 0 w 120"/>
                <a:gd name="T1" fmla="*/ 0 h 111"/>
                <a:gd name="T2" fmla="*/ 60 w 120"/>
                <a:gd name="T3" fmla="*/ 27 h 111"/>
                <a:gd name="T4" fmla="*/ 113 w 120"/>
                <a:gd name="T5" fmla="*/ 49 h 111"/>
                <a:gd name="T6" fmla="*/ 120 w 120"/>
                <a:gd name="T7" fmla="*/ 61 h 111"/>
                <a:gd name="T8" fmla="*/ 119 w 120"/>
                <a:gd name="T9" fmla="*/ 67 h 111"/>
                <a:gd name="T10" fmla="*/ 68 w 120"/>
                <a:gd name="T11" fmla="*/ 101 h 111"/>
                <a:gd name="T12" fmla="*/ 0 w 120"/>
                <a:gd name="T13" fmla="*/ 111 h 111"/>
                <a:gd name="T14" fmla="*/ 0 w 120"/>
                <a:gd name="T1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1">
                  <a:moveTo>
                    <a:pt x="0" y="0"/>
                  </a:moveTo>
                  <a:cubicBezTo>
                    <a:pt x="17" y="15"/>
                    <a:pt x="39" y="21"/>
                    <a:pt x="60" y="27"/>
                  </a:cubicBezTo>
                  <a:cubicBezTo>
                    <a:pt x="78" y="32"/>
                    <a:pt x="97" y="38"/>
                    <a:pt x="113" y="49"/>
                  </a:cubicBezTo>
                  <a:cubicBezTo>
                    <a:pt x="118" y="54"/>
                    <a:pt x="120" y="57"/>
                    <a:pt x="120" y="61"/>
                  </a:cubicBezTo>
                  <a:cubicBezTo>
                    <a:pt x="120" y="63"/>
                    <a:pt x="120" y="65"/>
                    <a:pt x="119" y="67"/>
                  </a:cubicBezTo>
                  <a:cubicBezTo>
                    <a:pt x="109" y="86"/>
                    <a:pt x="85" y="95"/>
                    <a:pt x="68" y="101"/>
                  </a:cubicBezTo>
                  <a:cubicBezTo>
                    <a:pt x="46" y="107"/>
                    <a:pt x="23" y="110"/>
                    <a:pt x="0" y="1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2" name="Freeform 36">
              <a:extLst>
                <a:ext uri="{FF2B5EF4-FFF2-40B4-BE49-F238E27FC236}">
                  <a16:creationId xmlns:a16="http://schemas.microsoft.com/office/drawing/2014/main" id="{904C913B-6D49-493A-B6EE-D48E286E0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69" y="2086"/>
              <a:ext cx="185" cy="119"/>
            </a:xfrm>
            <a:custGeom>
              <a:avLst/>
              <a:gdLst>
                <a:gd name="T0" fmla="*/ 37 w 273"/>
                <a:gd name="T1" fmla="*/ 37 h 175"/>
                <a:gd name="T2" fmla="*/ 33 w 273"/>
                <a:gd name="T3" fmla="*/ 0 h 175"/>
                <a:gd name="T4" fmla="*/ 239 w 273"/>
                <a:gd name="T5" fmla="*/ 46 h 175"/>
                <a:gd name="T6" fmla="*/ 273 w 273"/>
                <a:gd name="T7" fmla="*/ 89 h 175"/>
                <a:gd name="T8" fmla="*/ 273 w 273"/>
                <a:gd name="T9" fmla="*/ 91 h 175"/>
                <a:gd name="T10" fmla="*/ 224 w 273"/>
                <a:gd name="T11" fmla="*/ 129 h 175"/>
                <a:gd name="T12" fmla="*/ 196 w 273"/>
                <a:gd name="T13" fmla="*/ 138 h 175"/>
                <a:gd name="T14" fmla="*/ 139 w 273"/>
                <a:gd name="T15" fmla="*/ 175 h 175"/>
                <a:gd name="T16" fmla="*/ 0 w 273"/>
                <a:gd name="T17" fmla="*/ 144 h 175"/>
                <a:gd name="T18" fmla="*/ 37 w 273"/>
                <a:gd name="T19" fmla="*/ 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5">
                  <a:moveTo>
                    <a:pt x="37" y="37"/>
                  </a:moveTo>
                  <a:cubicBezTo>
                    <a:pt x="37" y="25"/>
                    <a:pt x="36" y="13"/>
                    <a:pt x="33" y="0"/>
                  </a:cubicBezTo>
                  <a:cubicBezTo>
                    <a:pt x="99" y="3"/>
                    <a:pt x="174" y="11"/>
                    <a:pt x="239" y="46"/>
                  </a:cubicBezTo>
                  <a:cubicBezTo>
                    <a:pt x="255" y="56"/>
                    <a:pt x="273" y="70"/>
                    <a:pt x="273" y="89"/>
                  </a:cubicBezTo>
                  <a:cubicBezTo>
                    <a:pt x="273" y="90"/>
                    <a:pt x="273" y="90"/>
                    <a:pt x="273" y="91"/>
                  </a:cubicBezTo>
                  <a:cubicBezTo>
                    <a:pt x="270" y="115"/>
                    <a:pt x="246" y="122"/>
                    <a:pt x="224" y="129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73" y="144"/>
                    <a:pt x="150" y="151"/>
                    <a:pt x="139" y="175"/>
                  </a:cubicBezTo>
                  <a:cubicBezTo>
                    <a:pt x="102" y="153"/>
                    <a:pt x="55" y="142"/>
                    <a:pt x="0" y="144"/>
                  </a:cubicBezTo>
                  <a:cubicBezTo>
                    <a:pt x="24" y="116"/>
                    <a:pt x="37" y="78"/>
                    <a:pt x="37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3" name="Freeform 37">
              <a:extLst>
                <a:ext uri="{FF2B5EF4-FFF2-40B4-BE49-F238E27FC236}">
                  <a16:creationId xmlns:a16="http://schemas.microsoft.com/office/drawing/2014/main" id="{38393FE5-1AFD-448B-9B85-A90D2012CC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2" y="2091"/>
              <a:ext cx="185" cy="118"/>
            </a:xfrm>
            <a:custGeom>
              <a:avLst/>
              <a:gdLst>
                <a:gd name="T0" fmla="*/ 93 w 274"/>
                <a:gd name="T1" fmla="*/ 140 h 173"/>
                <a:gd name="T2" fmla="*/ 91 w 274"/>
                <a:gd name="T3" fmla="*/ 139 h 173"/>
                <a:gd name="T4" fmla="*/ 63 w 274"/>
                <a:gd name="T5" fmla="*/ 131 h 173"/>
                <a:gd name="T6" fmla="*/ 4 w 274"/>
                <a:gd name="T7" fmla="*/ 102 h 173"/>
                <a:gd name="T8" fmla="*/ 0 w 274"/>
                <a:gd name="T9" fmla="*/ 87 h 173"/>
                <a:gd name="T10" fmla="*/ 3 w 274"/>
                <a:gd name="T11" fmla="*/ 74 h 173"/>
                <a:gd name="T12" fmla="*/ 92 w 274"/>
                <a:gd name="T13" fmla="*/ 21 h 173"/>
                <a:gd name="T14" fmla="*/ 101 w 274"/>
                <a:gd name="T15" fmla="*/ 18 h 173"/>
                <a:gd name="T16" fmla="*/ 242 w 274"/>
                <a:gd name="T17" fmla="*/ 0 h 173"/>
                <a:gd name="T18" fmla="*/ 238 w 274"/>
                <a:gd name="T19" fmla="*/ 39 h 173"/>
                <a:gd name="T20" fmla="*/ 274 w 274"/>
                <a:gd name="T21" fmla="*/ 144 h 173"/>
                <a:gd name="T22" fmla="*/ 135 w 274"/>
                <a:gd name="T23" fmla="*/ 173 h 173"/>
                <a:gd name="T24" fmla="*/ 93 w 274"/>
                <a:gd name="T25" fmla="*/ 14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4" h="173">
                  <a:moveTo>
                    <a:pt x="93" y="140"/>
                  </a:moveTo>
                  <a:cubicBezTo>
                    <a:pt x="91" y="139"/>
                    <a:pt x="91" y="139"/>
                    <a:pt x="91" y="139"/>
                  </a:cubicBezTo>
                  <a:cubicBezTo>
                    <a:pt x="63" y="131"/>
                    <a:pt x="63" y="131"/>
                    <a:pt x="63" y="131"/>
                  </a:cubicBezTo>
                  <a:cubicBezTo>
                    <a:pt x="41" y="125"/>
                    <a:pt x="20" y="120"/>
                    <a:pt x="4" y="102"/>
                  </a:cubicBezTo>
                  <a:cubicBezTo>
                    <a:pt x="1" y="98"/>
                    <a:pt x="0" y="93"/>
                    <a:pt x="0" y="87"/>
                  </a:cubicBezTo>
                  <a:cubicBezTo>
                    <a:pt x="0" y="83"/>
                    <a:pt x="1" y="78"/>
                    <a:pt x="3" y="74"/>
                  </a:cubicBezTo>
                  <a:cubicBezTo>
                    <a:pt x="23" y="43"/>
                    <a:pt x="58" y="32"/>
                    <a:pt x="92" y="21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43" y="7"/>
                    <a:pt x="189" y="1"/>
                    <a:pt x="242" y="0"/>
                  </a:cubicBezTo>
                  <a:cubicBezTo>
                    <a:pt x="240" y="13"/>
                    <a:pt x="238" y="26"/>
                    <a:pt x="238" y="39"/>
                  </a:cubicBezTo>
                  <a:cubicBezTo>
                    <a:pt x="238" y="80"/>
                    <a:pt x="251" y="116"/>
                    <a:pt x="274" y="144"/>
                  </a:cubicBezTo>
                  <a:cubicBezTo>
                    <a:pt x="220" y="141"/>
                    <a:pt x="173" y="151"/>
                    <a:pt x="135" y="173"/>
                  </a:cubicBezTo>
                  <a:cubicBezTo>
                    <a:pt x="128" y="154"/>
                    <a:pt x="109" y="146"/>
                    <a:pt x="93" y="1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4" name="Freeform 38">
              <a:extLst>
                <a:ext uri="{FF2B5EF4-FFF2-40B4-BE49-F238E27FC236}">
                  <a16:creationId xmlns:a16="http://schemas.microsoft.com/office/drawing/2014/main" id="{45E450C3-6A20-40EF-9C2F-966716675F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0" y="2108"/>
              <a:ext cx="975" cy="256"/>
            </a:xfrm>
            <a:custGeom>
              <a:avLst/>
              <a:gdLst>
                <a:gd name="T0" fmla="*/ 324 w 1439"/>
                <a:gd name="T1" fmla="*/ 163 h 376"/>
                <a:gd name="T2" fmla="*/ 419 w 1439"/>
                <a:gd name="T3" fmla="*/ 102 h 376"/>
                <a:gd name="T4" fmla="*/ 786 w 1439"/>
                <a:gd name="T5" fmla="*/ 16 h 376"/>
                <a:gd name="T6" fmla="*/ 1002 w 1439"/>
                <a:gd name="T7" fmla="*/ 93 h 376"/>
                <a:gd name="T8" fmla="*/ 1063 w 1439"/>
                <a:gd name="T9" fmla="*/ 131 h 376"/>
                <a:gd name="T10" fmla="*/ 1125 w 1439"/>
                <a:gd name="T11" fmla="*/ 172 h 376"/>
                <a:gd name="T12" fmla="*/ 1331 w 1439"/>
                <a:gd name="T13" fmla="*/ 218 h 376"/>
                <a:gd name="T14" fmla="*/ 1414 w 1439"/>
                <a:gd name="T15" fmla="*/ 177 h 376"/>
                <a:gd name="T16" fmla="*/ 1439 w 1439"/>
                <a:gd name="T17" fmla="*/ 307 h 376"/>
                <a:gd name="T18" fmla="*/ 1402 w 1439"/>
                <a:gd name="T19" fmla="*/ 339 h 376"/>
                <a:gd name="T20" fmla="*/ 1398 w 1439"/>
                <a:gd name="T21" fmla="*/ 340 h 376"/>
                <a:gd name="T22" fmla="*/ 1054 w 1439"/>
                <a:gd name="T23" fmla="*/ 284 h 376"/>
                <a:gd name="T24" fmla="*/ 960 w 1439"/>
                <a:gd name="T25" fmla="*/ 222 h 376"/>
                <a:gd name="T26" fmla="*/ 631 w 1439"/>
                <a:gd name="T27" fmla="*/ 158 h 376"/>
                <a:gd name="T28" fmla="*/ 458 w 1439"/>
                <a:gd name="T29" fmla="*/ 233 h 376"/>
                <a:gd name="T30" fmla="*/ 371 w 1439"/>
                <a:gd name="T31" fmla="*/ 289 h 376"/>
                <a:gd name="T32" fmla="*/ 91 w 1439"/>
                <a:gd name="T33" fmla="*/ 348 h 376"/>
                <a:gd name="T34" fmla="*/ 8 w 1439"/>
                <a:gd name="T35" fmla="*/ 315 h 376"/>
                <a:gd name="T36" fmla="*/ 0 w 1439"/>
                <a:gd name="T37" fmla="*/ 300 h 376"/>
                <a:gd name="T38" fmla="*/ 26 w 1439"/>
                <a:gd name="T39" fmla="*/ 172 h 376"/>
                <a:gd name="T40" fmla="*/ 148 w 1439"/>
                <a:gd name="T41" fmla="*/ 217 h 376"/>
                <a:gd name="T42" fmla="*/ 324 w 1439"/>
                <a:gd name="T43" fmla="*/ 16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39" h="376">
                  <a:moveTo>
                    <a:pt x="324" y="163"/>
                  </a:moveTo>
                  <a:cubicBezTo>
                    <a:pt x="419" y="102"/>
                    <a:pt x="419" y="102"/>
                    <a:pt x="419" y="102"/>
                  </a:cubicBezTo>
                  <a:cubicBezTo>
                    <a:pt x="534" y="29"/>
                    <a:pt x="657" y="0"/>
                    <a:pt x="786" y="16"/>
                  </a:cubicBezTo>
                  <a:cubicBezTo>
                    <a:pt x="860" y="26"/>
                    <a:pt x="931" y="51"/>
                    <a:pt x="1002" y="93"/>
                  </a:cubicBezTo>
                  <a:cubicBezTo>
                    <a:pt x="1063" y="131"/>
                    <a:pt x="1063" y="131"/>
                    <a:pt x="1063" y="131"/>
                  </a:cubicBezTo>
                  <a:cubicBezTo>
                    <a:pt x="1125" y="172"/>
                    <a:pt x="1125" y="172"/>
                    <a:pt x="1125" y="172"/>
                  </a:cubicBezTo>
                  <a:cubicBezTo>
                    <a:pt x="1185" y="213"/>
                    <a:pt x="1258" y="229"/>
                    <a:pt x="1331" y="218"/>
                  </a:cubicBezTo>
                  <a:cubicBezTo>
                    <a:pt x="1360" y="211"/>
                    <a:pt x="1392" y="204"/>
                    <a:pt x="1414" y="177"/>
                  </a:cubicBezTo>
                  <a:cubicBezTo>
                    <a:pt x="1416" y="184"/>
                    <a:pt x="1439" y="307"/>
                    <a:pt x="1439" y="307"/>
                  </a:cubicBezTo>
                  <a:cubicBezTo>
                    <a:pt x="1436" y="324"/>
                    <a:pt x="1417" y="332"/>
                    <a:pt x="1402" y="339"/>
                  </a:cubicBezTo>
                  <a:cubicBezTo>
                    <a:pt x="1398" y="340"/>
                    <a:pt x="1398" y="340"/>
                    <a:pt x="1398" y="340"/>
                  </a:cubicBezTo>
                  <a:cubicBezTo>
                    <a:pt x="1290" y="376"/>
                    <a:pt x="1158" y="355"/>
                    <a:pt x="1054" y="284"/>
                  </a:cubicBezTo>
                  <a:cubicBezTo>
                    <a:pt x="1054" y="284"/>
                    <a:pt x="960" y="222"/>
                    <a:pt x="960" y="222"/>
                  </a:cubicBezTo>
                  <a:cubicBezTo>
                    <a:pt x="862" y="159"/>
                    <a:pt x="746" y="136"/>
                    <a:pt x="631" y="158"/>
                  </a:cubicBezTo>
                  <a:cubicBezTo>
                    <a:pt x="575" y="169"/>
                    <a:pt x="520" y="193"/>
                    <a:pt x="458" y="233"/>
                  </a:cubicBezTo>
                  <a:cubicBezTo>
                    <a:pt x="371" y="289"/>
                    <a:pt x="371" y="289"/>
                    <a:pt x="371" y="289"/>
                  </a:cubicBezTo>
                  <a:cubicBezTo>
                    <a:pt x="286" y="343"/>
                    <a:pt x="187" y="364"/>
                    <a:pt x="91" y="348"/>
                  </a:cubicBezTo>
                  <a:cubicBezTo>
                    <a:pt x="62" y="343"/>
                    <a:pt x="31" y="337"/>
                    <a:pt x="8" y="315"/>
                  </a:cubicBezTo>
                  <a:cubicBezTo>
                    <a:pt x="3" y="310"/>
                    <a:pt x="1" y="306"/>
                    <a:pt x="0" y="300"/>
                  </a:cubicBezTo>
                  <a:cubicBezTo>
                    <a:pt x="0" y="300"/>
                    <a:pt x="23" y="188"/>
                    <a:pt x="26" y="172"/>
                  </a:cubicBezTo>
                  <a:cubicBezTo>
                    <a:pt x="58" y="207"/>
                    <a:pt x="103" y="215"/>
                    <a:pt x="148" y="217"/>
                  </a:cubicBezTo>
                  <a:cubicBezTo>
                    <a:pt x="206" y="220"/>
                    <a:pt x="262" y="203"/>
                    <a:pt x="324" y="16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5" name="Freeform 39">
              <a:extLst>
                <a:ext uri="{FF2B5EF4-FFF2-40B4-BE49-F238E27FC236}">
                  <a16:creationId xmlns:a16="http://schemas.microsoft.com/office/drawing/2014/main" id="{81D9C1DA-0F8C-4E9F-BCA6-E6BB361D51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374" y="2137"/>
              <a:ext cx="925" cy="195"/>
            </a:xfrm>
            <a:custGeom>
              <a:avLst/>
              <a:gdLst>
                <a:gd name="T0" fmla="*/ 437 w 1365"/>
                <a:gd name="T1" fmla="*/ 67 h 287"/>
                <a:gd name="T2" fmla="*/ 431 w 1365"/>
                <a:gd name="T3" fmla="*/ 150 h 287"/>
                <a:gd name="T4" fmla="*/ 474 w 1365"/>
                <a:gd name="T5" fmla="*/ 123 h 287"/>
                <a:gd name="T6" fmla="*/ 1358 w 1365"/>
                <a:gd name="T7" fmla="*/ 254 h 287"/>
                <a:gd name="T8" fmla="*/ 1336 w 1365"/>
                <a:gd name="T9" fmla="*/ 226 h 287"/>
                <a:gd name="T10" fmla="*/ 1340 w 1365"/>
                <a:gd name="T11" fmla="*/ 194 h 287"/>
                <a:gd name="T12" fmla="*/ 1362 w 1365"/>
                <a:gd name="T13" fmla="*/ 272 h 287"/>
                <a:gd name="T14" fmla="*/ 1270 w 1365"/>
                <a:gd name="T15" fmla="*/ 248 h 287"/>
                <a:gd name="T16" fmla="*/ 1276 w 1365"/>
                <a:gd name="T17" fmla="*/ 277 h 287"/>
                <a:gd name="T18" fmla="*/ 1167 w 1365"/>
                <a:gd name="T19" fmla="*/ 204 h 287"/>
                <a:gd name="T20" fmla="*/ 1164 w 1365"/>
                <a:gd name="T21" fmla="*/ 276 h 287"/>
                <a:gd name="T22" fmla="*/ 1110 w 1365"/>
                <a:gd name="T23" fmla="*/ 225 h 287"/>
                <a:gd name="T24" fmla="*/ 1061 w 1365"/>
                <a:gd name="T25" fmla="*/ 231 h 287"/>
                <a:gd name="T26" fmla="*/ 1109 w 1365"/>
                <a:gd name="T27" fmla="*/ 237 h 287"/>
                <a:gd name="T28" fmla="*/ 1129 w 1365"/>
                <a:gd name="T29" fmla="*/ 189 h 287"/>
                <a:gd name="T30" fmla="*/ 1063 w 1365"/>
                <a:gd name="T31" fmla="*/ 149 h 287"/>
                <a:gd name="T32" fmla="*/ 1048 w 1365"/>
                <a:gd name="T33" fmla="*/ 228 h 287"/>
                <a:gd name="T34" fmla="*/ 986 w 1365"/>
                <a:gd name="T35" fmla="*/ 97 h 287"/>
                <a:gd name="T36" fmla="*/ 963 w 1365"/>
                <a:gd name="T37" fmla="*/ 80 h 287"/>
                <a:gd name="T38" fmla="*/ 919 w 1365"/>
                <a:gd name="T39" fmla="*/ 139 h 287"/>
                <a:gd name="T40" fmla="*/ 985 w 1365"/>
                <a:gd name="T41" fmla="*/ 116 h 287"/>
                <a:gd name="T42" fmla="*/ 887 w 1365"/>
                <a:gd name="T43" fmla="*/ 93 h 287"/>
                <a:gd name="T44" fmla="*/ 909 w 1365"/>
                <a:gd name="T45" fmla="*/ 52 h 287"/>
                <a:gd name="T46" fmla="*/ 854 w 1365"/>
                <a:gd name="T47" fmla="*/ 111 h 287"/>
                <a:gd name="T48" fmla="*/ 885 w 1365"/>
                <a:gd name="T49" fmla="*/ 120 h 287"/>
                <a:gd name="T50" fmla="*/ 833 w 1365"/>
                <a:gd name="T51" fmla="*/ 77 h 287"/>
                <a:gd name="T52" fmla="*/ 840 w 1365"/>
                <a:gd name="T53" fmla="*/ 50 h 287"/>
                <a:gd name="T54" fmla="*/ 805 w 1365"/>
                <a:gd name="T55" fmla="*/ 26 h 287"/>
                <a:gd name="T56" fmla="*/ 782 w 1365"/>
                <a:gd name="T57" fmla="*/ 16 h 287"/>
                <a:gd name="T58" fmla="*/ 764 w 1365"/>
                <a:gd name="T59" fmla="*/ 63 h 287"/>
                <a:gd name="T60" fmla="*/ 716 w 1365"/>
                <a:gd name="T61" fmla="*/ 76 h 287"/>
                <a:gd name="T62" fmla="*/ 742 w 1365"/>
                <a:gd name="T63" fmla="*/ 20 h 287"/>
                <a:gd name="T64" fmla="*/ 689 w 1365"/>
                <a:gd name="T65" fmla="*/ 47 h 287"/>
                <a:gd name="T66" fmla="*/ 706 w 1365"/>
                <a:gd name="T67" fmla="*/ 18 h 287"/>
                <a:gd name="T68" fmla="*/ 652 w 1365"/>
                <a:gd name="T69" fmla="*/ 76 h 287"/>
                <a:gd name="T70" fmla="*/ 610 w 1365"/>
                <a:gd name="T71" fmla="*/ 40 h 287"/>
                <a:gd name="T72" fmla="*/ 623 w 1365"/>
                <a:gd name="T73" fmla="*/ 48 h 287"/>
                <a:gd name="T74" fmla="*/ 582 w 1365"/>
                <a:gd name="T75" fmla="*/ 88 h 287"/>
                <a:gd name="T76" fmla="*/ 625 w 1365"/>
                <a:gd name="T77" fmla="*/ 78 h 287"/>
                <a:gd name="T78" fmla="*/ 560 w 1365"/>
                <a:gd name="T79" fmla="*/ 72 h 287"/>
                <a:gd name="T80" fmla="*/ 551 w 1365"/>
                <a:gd name="T81" fmla="*/ 42 h 287"/>
                <a:gd name="T82" fmla="*/ 507 w 1365"/>
                <a:gd name="T83" fmla="*/ 72 h 287"/>
                <a:gd name="T84" fmla="*/ 367 w 1365"/>
                <a:gd name="T85" fmla="*/ 140 h 287"/>
                <a:gd name="T86" fmla="*/ 396 w 1365"/>
                <a:gd name="T87" fmla="*/ 133 h 287"/>
                <a:gd name="T88" fmla="*/ 394 w 1365"/>
                <a:gd name="T89" fmla="*/ 175 h 287"/>
                <a:gd name="T90" fmla="*/ 409 w 1365"/>
                <a:gd name="T91" fmla="*/ 161 h 287"/>
                <a:gd name="T92" fmla="*/ 325 w 1365"/>
                <a:gd name="T93" fmla="*/ 204 h 287"/>
                <a:gd name="T94" fmla="*/ 323 w 1365"/>
                <a:gd name="T95" fmla="*/ 166 h 287"/>
                <a:gd name="T96" fmla="*/ 317 w 1365"/>
                <a:gd name="T97" fmla="*/ 134 h 287"/>
                <a:gd name="T98" fmla="*/ 367 w 1365"/>
                <a:gd name="T99" fmla="*/ 196 h 287"/>
                <a:gd name="T100" fmla="*/ 266 w 1365"/>
                <a:gd name="T101" fmla="*/ 165 h 287"/>
                <a:gd name="T102" fmla="*/ 240 w 1365"/>
                <a:gd name="T103" fmla="*/ 195 h 287"/>
                <a:gd name="T104" fmla="*/ 281 w 1365"/>
                <a:gd name="T105" fmla="*/ 242 h 287"/>
                <a:gd name="T106" fmla="*/ 208 w 1365"/>
                <a:gd name="T107" fmla="*/ 196 h 287"/>
                <a:gd name="T108" fmla="*/ 204 w 1365"/>
                <a:gd name="T109" fmla="*/ 256 h 287"/>
                <a:gd name="T110" fmla="*/ 165 w 1365"/>
                <a:gd name="T111" fmla="*/ 277 h 287"/>
                <a:gd name="T112" fmla="*/ 121 w 1365"/>
                <a:gd name="T113" fmla="*/ 265 h 287"/>
                <a:gd name="T114" fmla="*/ 86 w 1365"/>
                <a:gd name="T115" fmla="*/ 214 h 287"/>
                <a:gd name="T116" fmla="*/ 28 w 1365"/>
                <a:gd name="T117" fmla="*/ 208 h 287"/>
                <a:gd name="T118" fmla="*/ 4 w 1365"/>
                <a:gd name="T119" fmla="*/ 262 h 287"/>
                <a:gd name="T120" fmla="*/ 39 w 1365"/>
                <a:gd name="T121" fmla="*/ 2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5" h="287">
                  <a:moveTo>
                    <a:pt x="454" y="105"/>
                  </a:moveTo>
                  <a:cubicBezTo>
                    <a:pt x="452" y="105"/>
                    <a:pt x="441" y="110"/>
                    <a:pt x="439" y="112"/>
                  </a:cubicBezTo>
                  <a:cubicBezTo>
                    <a:pt x="439" y="110"/>
                    <a:pt x="434" y="85"/>
                    <a:pt x="434" y="82"/>
                  </a:cubicBezTo>
                  <a:cubicBezTo>
                    <a:pt x="434" y="83"/>
                    <a:pt x="434" y="83"/>
                    <a:pt x="434" y="83"/>
                  </a:cubicBezTo>
                  <a:cubicBezTo>
                    <a:pt x="438" y="88"/>
                    <a:pt x="454" y="104"/>
                    <a:pt x="455" y="104"/>
                  </a:cubicBezTo>
                  <a:lnTo>
                    <a:pt x="454" y="105"/>
                  </a:lnTo>
                  <a:close/>
                  <a:moveTo>
                    <a:pt x="487" y="114"/>
                  </a:moveTo>
                  <a:cubicBezTo>
                    <a:pt x="441" y="71"/>
                    <a:pt x="441" y="71"/>
                    <a:pt x="441" y="71"/>
                  </a:cubicBezTo>
                  <a:cubicBezTo>
                    <a:pt x="440" y="70"/>
                    <a:pt x="437" y="67"/>
                    <a:pt x="437" y="67"/>
                  </a:cubicBezTo>
                  <a:cubicBezTo>
                    <a:pt x="436" y="66"/>
                    <a:pt x="436" y="65"/>
                    <a:pt x="438" y="64"/>
                  </a:cubicBezTo>
                  <a:cubicBezTo>
                    <a:pt x="438" y="63"/>
                    <a:pt x="437" y="62"/>
                    <a:pt x="437" y="62"/>
                  </a:cubicBezTo>
                  <a:cubicBezTo>
                    <a:pt x="436" y="61"/>
                    <a:pt x="415" y="72"/>
                    <a:pt x="415" y="72"/>
                  </a:cubicBezTo>
                  <a:cubicBezTo>
                    <a:pt x="415" y="73"/>
                    <a:pt x="416" y="75"/>
                    <a:pt x="416" y="75"/>
                  </a:cubicBezTo>
                  <a:cubicBezTo>
                    <a:pt x="419" y="75"/>
                    <a:pt x="419" y="75"/>
                    <a:pt x="419" y="75"/>
                  </a:cubicBezTo>
                  <a:cubicBezTo>
                    <a:pt x="419" y="75"/>
                    <a:pt x="420" y="80"/>
                    <a:pt x="420" y="80"/>
                  </a:cubicBezTo>
                  <a:cubicBezTo>
                    <a:pt x="421" y="80"/>
                    <a:pt x="431" y="143"/>
                    <a:pt x="431" y="143"/>
                  </a:cubicBezTo>
                  <a:cubicBezTo>
                    <a:pt x="431" y="145"/>
                    <a:pt x="431" y="146"/>
                    <a:pt x="430" y="147"/>
                  </a:cubicBezTo>
                  <a:cubicBezTo>
                    <a:pt x="430" y="148"/>
                    <a:pt x="431" y="150"/>
                    <a:pt x="431" y="150"/>
                  </a:cubicBezTo>
                  <a:cubicBezTo>
                    <a:pt x="432" y="150"/>
                    <a:pt x="448" y="141"/>
                    <a:pt x="448" y="141"/>
                  </a:cubicBezTo>
                  <a:cubicBezTo>
                    <a:pt x="449" y="141"/>
                    <a:pt x="449" y="141"/>
                    <a:pt x="449" y="141"/>
                  </a:cubicBezTo>
                  <a:cubicBezTo>
                    <a:pt x="448" y="139"/>
                    <a:pt x="448" y="139"/>
                    <a:pt x="448" y="139"/>
                  </a:cubicBezTo>
                  <a:cubicBezTo>
                    <a:pt x="445" y="139"/>
                    <a:pt x="444" y="139"/>
                    <a:pt x="444" y="138"/>
                  </a:cubicBezTo>
                  <a:cubicBezTo>
                    <a:pt x="444" y="138"/>
                    <a:pt x="443" y="135"/>
                    <a:pt x="443" y="135"/>
                  </a:cubicBezTo>
                  <a:cubicBezTo>
                    <a:pt x="443" y="135"/>
                    <a:pt x="441" y="123"/>
                    <a:pt x="441" y="123"/>
                  </a:cubicBezTo>
                  <a:cubicBezTo>
                    <a:pt x="441" y="124"/>
                    <a:pt x="463" y="112"/>
                    <a:pt x="463" y="112"/>
                  </a:cubicBezTo>
                  <a:cubicBezTo>
                    <a:pt x="463" y="113"/>
                    <a:pt x="472" y="121"/>
                    <a:pt x="472" y="121"/>
                  </a:cubicBezTo>
                  <a:cubicBezTo>
                    <a:pt x="473" y="121"/>
                    <a:pt x="474" y="123"/>
                    <a:pt x="474" y="123"/>
                  </a:cubicBezTo>
                  <a:cubicBezTo>
                    <a:pt x="474" y="123"/>
                    <a:pt x="474" y="123"/>
                    <a:pt x="474" y="123"/>
                  </a:cubicBezTo>
                  <a:cubicBezTo>
                    <a:pt x="474" y="123"/>
                    <a:pt x="474" y="124"/>
                    <a:pt x="473" y="124"/>
                  </a:cubicBezTo>
                  <a:cubicBezTo>
                    <a:pt x="473" y="125"/>
                    <a:pt x="473" y="125"/>
                    <a:pt x="473" y="125"/>
                  </a:cubicBezTo>
                  <a:cubicBezTo>
                    <a:pt x="473" y="126"/>
                    <a:pt x="473" y="127"/>
                    <a:pt x="473" y="127"/>
                  </a:cubicBezTo>
                  <a:cubicBezTo>
                    <a:pt x="474" y="128"/>
                    <a:pt x="492" y="119"/>
                    <a:pt x="492" y="119"/>
                  </a:cubicBezTo>
                  <a:cubicBezTo>
                    <a:pt x="492" y="117"/>
                    <a:pt x="491" y="116"/>
                    <a:pt x="491" y="116"/>
                  </a:cubicBezTo>
                  <a:cubicBezTo>
                    <a:pt x="489" y="116"/>
                    <a:pt x="488" y="116"/>
                    <a:pt x="487" y="114"/>
                  </a:cubicBezTo>
                  <a:moveTo>
                    <a:pt x="1361" y="254"/>
                  </a:moveTo>
                  <a:cubicBezTo>
                    <a:pt x="1360" y="253"/>
                    <a:pt x="1358" y="254"/>
                    <a:pt x="1358" y="254"/>
                  </a:cubicBezTo>
                  <a:cubicBezTo>
                    <a:pt x="1358" y="256"/>
                    <a:pt x="1357" y="257"/>
                    <a:pt x="1354" y="258"/>
                  </a:cubicBezTo>
                  <a:cubicBezTo>
                    <a:pt x="1354" y="258"/>
                    <a:pt x="1323" y="266"/>
                    <a:pt x="1322" y="266"/>
                  </a:cubicBezTo>
                  <a:cubicBezTo>
                    <a:pt x="1322" y="266"/>
                    <a:pt x="1323" y="266"/>
                    <a:pt x="1323" y="266"/>
                  </a:cubicBezTo>
                  <a:cubicBezTo>
                    <a:pt x="1323" y="263"/>
                    <a:pt x="1319" y="249"/>
                    <a:pt x="1318" y="247"/>
                  </a:cubicBezTo>
                  <a:cubicBezTo>
                    <a:pt x="1320" y="247"/>
                    <a:pt x="1335" y="243"/>
                    <a:pt x="1335" y="243"/>
                  </a:cubicBezTo>
                  <a:cubicBezTo>
                    <a:pt x="1339" y="242"/>
                    <a:pt x="1339" y="242"/>
                    <a:pt x="1340" y="244"/>
                  </a:cubicBezTo>
                  <a:cubicBezTo>
                    <a:pt x="1340" y="244"/>
                    <a:pt x="1342" y="243"/>
                    <a:pt x="1342" y="243"/>
                  </a:cubicBezTo>
                  <a:cubicBezTo>
                    <a:pt x="1343" y="243"/>
                    <a:pt x="1339" y="226"/>
                    <a:pt x="1339" y="226"/>
                  </a:cubicBezTo>
                  <a:cubicBezTo>
                    <a:pt x="1338" y="226"/>
                    <a:pt x="1336" y="226"/>
                    <a:pt x="1336" y="226"/>
                  </a:cubicBezTo>
                  <a:cubicBezTo>
                    <a:pt x="1335" y="228"/>
                    <a:pt x="1335" y="229"/>
                    <a:pt x="1332" y="230"/>
                  </a:cubicBezTo>
                  <a:cubicBezTo>
                    <a:pt x="1332" y="230"/>
                    <a:pt x="1314" y="234"/>
                    <a:pt x="1314" y="234"/>
                  </a:cubicBezTo>
                  <a:cubicBezTo>
                    <a:pt x="1314" y="234"/>
                    <a:pt x="1314" y="234"/>
                    <a:pt x="1314" y="234"/>
                  </a:cubicBezTo>
                  <a:cubicBezTo>
                    <a:pt x="1314" y="232"/>
                    <a:pt x="1311" y="217"/>
                    <a:pt x="1311" y="217"/>
                  </a:cubicBezTo>
                  <a:cubicBezTo>
                    <a:pt x="1311" y="218"/>
                    <a:pt x="1340" y="210"/>
                    <a:pt x="1340" y="210"/>
                  </a:cubicBezTo>
                  <a:cubicBezTo>
                    <a:pt x="1343" y="210"/>
                    <a:pt x="1344" y="210"/>
                    <a:pt x="1344" y="211"/>
                  </a:cubicBezTo>
                  <a:cubicBezTo>
                    <a:pt x="1345" y="211"/>
                    <a:pt x="1347" y="211"/>
                    <a:pt x="1347" y="211"/>
                  </a:cubicBezTo>
                  <a:cubicBezTo>
                    <a:pt x="1347" y="210"/>
                    <a:pt x="1343" y="194"/>
                    <a:pt x="1343" y="194"/>
                  </a:cubicBezTo>
                  <a:cubicBezTo>
                    <a:pt x="1342" y="193"/>
                    <a:pt x="1340" y="194"/>
                    <a:pt x="1340" y="194"/>
                  </a:cubicBezTo>
                  <a:cubicBezTo>
                    <a:pt x="1340" y="196"/>
                    <a:pt x="1340" y="196"/>
                    <a:pt x="1336" y="197"/>
                  </a:cubicBezTo>
                  <a:cubicBezTo>
                    <a:pt x="1288" y="210"/>
                    <a:pt x="1288" y="210"/>
                    <a:pt x="1288" y="210"/>
                  </a:cubicBezTo>
                  <a:cubicBezTo>
                    <a:pt x="1288" y="211"/>
                    <a:pt x="1288" y="213"/>
                    <a:pt x="1288" y="213"/>
                  </a:cubicBezTo>
                  <a:cubicBezTo>
                    <a:pt x="1293" y="213"/>
                    <a:pt x="1293" y="213"/>
                    <a:pt x="1294" y="215"/>
                  </a:cubicBezTo>
                  <a:cubicBezTo>
                    <a:pt x="1310" y="276"/>
                    <a:pt x="1310" y="276"/>
                    <a:pt x="1310" y="276"/>
                  </a:cubicBezTo>
                  <a:cubicBezTo>
                    <a:pt x="1310" y="278"/>
                    <a:pt x="1310" y="279"/>
                    <a:pt x="1307" y="280"/>
                  </a:cubicBezTo>
                  <a:cubicBezTo>
                    <a:pt x="1306" y="281"/>
                    <a:pt x="1307" y="283"/>
                    <a:pt x="1307" y="283"/>
                  </a:cubicBezTo>
                  <a:cubicBezTo>
                    <a:pt x="1308" y="284"/>
                    <a:pt x="1357" y="271"/>
                    <a:pt x="1357" y="271"/>
                  </a:cubicBezTo>
                  <a:cubicBezTo>
                    <a:pt x="1361" y="270"/>
                    <a:pt x="1361" y="270"/>
                    <a:pt x="1362" y="272"/>
                  </a:cubicBezTo>
                  <a:cubicBezTo>
                    <a:pt x="1363" y="272"/>
                    <a:pt x="1365" y="272"/>
                    <a:pt x="1365" y="272"/>
                  </a:cubicBezTo>
                  <a:cubicBezTo>
                    <a:pt x="1365" y="271"/>
                    <a:pt x="1361" y="254"/>
                    <a:pt x="1361" y="254"/>
                  </a:cubicBezTo>
                  <a:moveTo>
                    <a:pt x="1270" y="248"/>
                  </a:moveTo>
                  <a:cubicBezTo>
                    <a:pt x="1270" y="267"/>
                    <a:pt x="1264" y="273"/>
                    <a:pt x="1246" y="273"/>
                  </a:cubicBezTo>
                  <a:cubicBezTo>
                    <a:pt x="1246" y="273"/>
                    <a:pt x="1237" y="273"/>
                    <a:pt x="1237" y="273"/>
                  </a:cubicBezTo>
                  <a:cubicBezTo>
                    <a:pt x="1237" y="273"/>
                    <a:pt x="1237" y="273"/>
                    <a:pt x="1237" y="273"/>
                  </a:cubicBezTo>
                  <a:cubicBezTo>
                    <a:pt x="1238" y="273"/>
                    <a:pt x="1238" y="228"/>
                    <a:pt x="1238" y="224"/>
                  </a:cubicBezTo>
                  <a:cubicBezTo>
                    <a:pt x="1240" y="224"/>
                    <a:pt x="1246" y="224"/>
                    <a:pt x="1246" y="224"/>
                  </a:cubicBezTo>
                  <a:cubicBezTo>
                    <a:pt x="1264" y="224"/>
                    <a:pt x="1270" y="230"/>
                    <a:pt x="1270" y="248"/>
                  </a:cubicBezTo>
                  <a:close/>
                  <a:moveTo>
                    <a:pt x="1251" y="210"/>
                  </a:moveTo>
                  <a:cubicBezTo>
                    <a:pt x="1220" y="210"/>
                    <a:pt x="1220" y="210"/>
                    <a:pt x="1220" y="210"/>
                  </a:cubicBezTo>
                  <a:cubicBezTo>
                    <a:pt x="1219" y="211"/>
                    <a:pt x="1219" y="213"/>
                    <a:pt x="1219" y="213"/>
                  </a:cubicBezTo>
                  <a:cubicBezTo>
                    <a:pt x="1222" y="214"/>
                    <a:pt x="1223" y="215"/>
                    <a:pt x="1222" y="217"/>
                  </a:cubicBezTo>
                  <a:cubicBezTo>
                    <a:pt x="1222" y="217"/>
                    <a:pt x="1222" y="280"/>
                    <a:pt x="1222" y="280"/>
                  </a:cubicBezTo>
                  <a:cubicBezTo>
                    <a:pt x="1222" y="282"/>
                    <a:pt x="1222" y="283"/>
                    <a:pt x="1219" y="283"/>
                  </a:cubicBezTo>
                  <a:cubicBezTo>
                    <a:pt x="1219" y="286"/>
                    <a:pt x="1219" y="286"/>
                    <a:pt x="1219" y="286"/>
                  </a:cubicBezTo>
                  <a:cubicBezTo>
                    <a:pt x="1220" y="286"/>
                    <a:pt x="1248" y="287"/>
                    <a:pt x="1248" y="287"/>
                  </a:cubicBezTo>
                  <a:cubicBezTo>
                    <a:pt x="1260" y="287"/>
                    <a:pt x="1270" y="283"/>
                    <a:pt x="1276" y="277"/>
                  </a:cubicBezTo>
                  <a:cubicBezTo>
                    <a:pt x="1283" y="271"/>
                    <a:pt x="1286" y="261"/>
                    <a:pt x="1286" y="249"/>
                  </a:cubicBezTo>
                  <a:cubicBezTo>
                    <a:pt x="1286" y="225"/>
                    <a:pt x="1273" y="210"/>
                    <a:pt x="1251" y="210"/>
                  </a:cubicBezTo>
                  <a:moveTo>
                    <a:pt x="1194" y="207"/>
                  </a:moveTo>
                  <a:cubicBezTo>
                    <a:pt x="1197" y="209"/>
                    <a:pt x="1197" y="210"/>
                    <a:pt x="1197" y="211"/>
                  </a:cubicBezTo>
                  <a:cubicBezTo>
                    <a:pt x="1186" y="252"/>
                    <a:pt x="1186" y="252"/>
                    <a:pt x="1186" y="252"/>
                  </a:cubicBezTo>
                  <a:cubicBezTo>
                    <a:pt x="1184" y="262"/>
                    <a:pt x="1177" y="266"/>
                    <a:pt x="1168" y="263"/>
                  </a:cubicBezTo>
                  <a:cubicBezTo>
                    <a:pt x="1163" y="262"/>
                    <a:pt x="1160" y="260"/>
                    <a:pt x="1158" y="257"/>
                  </a:cubicBezTo>
                  <a:cubicBezTo>
                    <a:pt x="1156" y="254"/>
                    <a:pt x="1156" y="250"/>
                    <a:pt x="1157" y="245"/>
                  </a:cubicBezTo>
                  <a:cubicBezTo>
                    <a:pt x="1167" y="204"/>
                    <a:pt x="1167" y="204"/>
                    <a:pt x="1167" y="204"/>
                  </a:cubicBezTo>
                  <a:cubicBezTo>
                    <a:pt x="1168" y="202"/>
                    <a:pt x="1168" y="202"/>
                    <a:pt x="1171" y="202"/>
                  </a:cubicBezTo>
                  <a:cubicBezTo>
                    <a:pt x="1171" y="201"/>
                    <a:pt x="1172" y="199"/>
                    <a:pt x="1172" y="199"/>
                  </a:cubicBezTo>
                  <a:cubicBezTo>
                    <a:pt x="1171" y="199"/>
                    <a:pt x="1150" y="193"/>
                    <a:pt x="1150" y="193"/>
                  </a:cubicBezTo>
                  <a:cubicBezTo>
                    <a:pt x="1149" y="193"/>
                    <a:pt x="1149" y="193"/>
                    <a:pt x="1149" y="193"/>
                  </a:cubicBezTo>
                  <a:cubicBezTo>
                    <a:pt x="1149" y="194"/>
                    <a:pt x="1149" y="194"/>
                    <a:pt x="1149" y="194"/>
                  </a:cubicBezTo>
                  <a:cubicBezTo>
                    <a:pt x="1149" y="196"/>
                    <a:pt x="1149" y="196"/>
                    <a:pt x="1149" y="196"/>
                  </a:cubicBezTo>
                  <a:cubicBezTo>
                    <a:pt x="1152" y="198"/>
                    <a:pt x="1152" y="199"/>
                    <a:pt x="1152" y="200"/>
                  </a:cubicBezTo>
                  <a:cubicBezTo>
                    <a:pt x="1142" y="241"/>
                    <a:pt x="1142" y="241"/>
                    <a:pt x="1142" y="241"/>
                  </a:cubicBezTo>
                  <a:cubicBezTo>
                    <a:pt x="1137" y="260"/>
                    <a:pt x="1145" y="272"/>
                    <a:pt x="1164" y="276"/>
                  </a:cubicBezTo>
                  <a:cubicBezTo>
                    <a:pt x="1174" y="279"/>
                    <a:pt x="1182" y="278"/>
                    <a:pt x="1189" y="274"/>
                  </a:cubicBezTo>
                  <a:cubicBezTo>
                    <a:pt x="1194" y="271"/>
                    <a:pt x="1198" y="265"/>
                    <a:pt x="1201" y="256"/>
                  </a:cubicBezTo>
                  <a:cubicBezTo>
                    <a:pt x="1211" y="215"/>
                    <a:pt x="1211" y="215"/>
                    <a:pt x="1211" y="215"/>
                  </a:cubicBezTo>
                  <a:cubicBezTo>
                    <a:pt x="1211" y="213"/>
                    <a:pt x="1212" y="213"/>
                    <a:pt x="1214" y="213"/>
                  </a:cubicBezTo>
                  <a:cubicBezTo>
                    <a:pt x="1215" y="212"/>
                    <a:pt x="1216" y="210"/>
                    <a:pt x="1216" y="210"/>
                  </a:cubicBezTo>
                  <a:cubicBezTo>
                    <a:pt x="1215" y="209"/>
                    <a:pt x="1196" y="205"/>
                    <a:pt x="1196" y="205"/>
                  </a:cubicBezTo>
                  <a:cubicBezTo>
                    <a:pt x="1195" y="205"/>
                    <a:pt x="1194" y="207"/>
                    <a:pt x="1194" y="207"/>
                  </a:cubicBezTo>
                  <a:moveTo>
                    <a:pt x="1114" y="197"/>
                  </a:moveTo>
                  <a:cubicBezTo>
                    <a:pt x="1113" y="202"/>
                    <a:pt x="1110" y="225"/>
                    <a:pt x="1110" y="225"/>
                  </a:cubicBezTo>
                  <a:cubicBezTo>
                    <a:pt x="1109" y="225"/>
                    <a:pt x="1109" y="225"/>
                    <a:pt x="1109" y="225"/>
                  </a:cubicBezTo>
                  <a:cubicBezTo>
                    <a:pt x="1108" y="224"/>
                    <a:pt x="1097" y="219"/>
                    <a:pt x="1095" y="217"/>
                  </a:cubicBezTo>
                  <a:cubicBezTo>
                    <a:pt x="1096" y="216"/>
                    <a:pt x="1112" y="198"/>
                    <a:pt x="1115" y="196"/>
                  </a:cubicBezTo>
                  <a:lnTo>
                    <a:pt x="1114" y="197"/>
                  </a:lnTo>
                  <a:close/>
                  <a:moveTo>
                    <a:pt x="1110" y="177"/>
                  </a:moveTo>
                  <a:cubicBezTo>
                    <a:pt x="1112" y="179"/>
                    <a:pt x="1112" y="180"/>
                    <a:pt x="1112" y="180"/>
                  </a:cubicBezTo>
                  <a:cubicBezTo>
                    <a:pt x="1109" y="183"/>
                    <a:pt x="1109" y="183"/>
                    <a:pt x="1109" y="183"/>
                  </a:cubicBezTo>
                  <a:cubicBezTo>
                    <a:pt x="1109" y="184"/>
                    <a:pt x="1064" y="230"/>
                    <a:pt x="1064" y="230"/>
                  </a:cubicBezTo>
                  <a:cubicBezTo>
                    <a:pt x="1063" y="231"/>
                    <a:pt x="1062" y="232"/>
                    <a:pt x="1061" y="231"/>
                  </a:cubicBezTo>
                  <a:cubicBezTo>
                    <a:pt x="1060" y="232"/>
                    <a:pt x="1059" y="234"/>
                    <a:pt x="1059" y="234"/>
                  </a:cubicBezTo>
                  <a:cubicBezTo>
                    <a:pt x="1059" y="235"/>
                    <a:pt x="1076" y="243"/>
                    <a:pt x="1076" y="243"/>
                  </a:cubicBezTo>
                  <a:cubicBezTo>
                    <a:pt x="1077" y="243"/>
                    <a:pt x="1077" y="243"/>
                    <a:pt x="1077" y="243"/>
                  </a:cubicBezTo>
                  <a:cubicBezTo>
                    <a:pt x="1078" y="240"/>
                    <a:pt x="1078" y="240"/>
                    <a:pt x="1078" y="240"/>
                  </a:cubicBezTo>
                  <a:cubicBezTo>
                    <a:pt x="1077" y="239"/>
                    <a:pt x="1076" y="238"/>
                    <a:pt x="1076" y="238"/>
                  </a:cubicBezTo>
                  <a:cubicBezTo>
                    <a:pt x="1076" y="237"/>
                    <a:pt x="1076" y="237"/>
                    <a:pt x="1076" y="237"/>
                  </a:cubicBezTo>
                  <a:cubicBezTo>
                    <a:pt x="1078" y="235"/>
                    <a:pt x="1078" y="235"/>
                    <a:pt x="1078" y="235"/>
                  </a:cubicBezTo>
                  <a:cubicBezTo>
                    <a:pt x="1078" y="235"/>
                    <a:pt x="1086" y="226"/>
                    <a:pt x="1087" y="226"/>
                  </a:cubicBezTo>
                  <a:cubicBezTo>
                    <a:pt x="1087" y="226"/>
                    <a:pt x="1109" y="237"/>
                    <a:pt x="1109" y="237"/>
                  </a:cubicBezTo>
                  <a:cubicBezTo>
                    <a:pt x="1108" y="237"/>
                    <a:pt x="1107" y="250"/>
                    <a:pt x="1107" y="250"/>
                  </a:cubicBezTo>
                  <a:cubicBezTo>
                    <a:pt x="1107" y="250"/>
                    <a:pt x="1107" y="252"/>
                    <a:pt x="1107" y="252"/>
                  </a:cubicBezTo>
                  <a:cubicBezTo>
                    <a:pt x="1106" y="252"/>
                    <a:pt x="1106" y="253"/>
                    <a:pt x="1104" y="252"/>
                  </a:cubicBezTo>
                  <a:cubicBezTo>
                    <a:pt x="1104" y="252"/>
                    <a:pt x="1103" y="254"/>
                    <a:pt x="1103" y="254"/>
                  </a:cubicBezTo>
                  <a:cubicBezTo>
                    <a:pt x="1103" y="255"/>
                    <a:pt x="1121" y="263"/>
                    <a:pt x="1121" y="263"/>
                  </a:cubicBezTo>
                  <a:cubicBezTo>
                    <a:pt x="1122" y="263"/>
                    <a:pt x="1122" y="261"/>
                    <a:pt x="1122" y="261"/>
                  </a:cubicBezTo>
                  <a:cubicBezTo>
                    <a:pt x="1121" y="260"/>
                    <a:pt x="1121" y="259"/>
                    <a:pt x="1121" y="257"/>
                  </a:cubicBezTo>
                  <a:cubicBezTo>
                    <a:pt x="1128" y="194"/>
                    <a:pt x="1128" y="194"/>
                    <a:pt x="1128" y="194"/>
                  </a:cubicBezTo>
                  <a:cubicBezTo>
                    <a:pt x="1129" y="189"/>
                    <a:pt x="1129" y="189"/>
                    <a:pt x="1129" y="189"/>
                  </a:cubicBezTo>
                  <a:cubicBezTo>
                    <a:pt x="1129" y="188"/>
                    <a:pt x="1130" y="187"/>
                    <a:pt x="1132" y="188"/>
                  </a:cubicBezTo>
                  <a:cubicBezTo>
                    <a:pt x="1133" y="188"/>
                    <a:pt x="1133" y="186"/>
                    <a:pt x="1133" y="186"/>
                  </a:cubicBezTo>
                  <a:cubicBezTo>
                    <a:pt x="1133" y="185"/>
                    <a:pt x="1112" y="175"/>
                    <a:pt x="1112" y="175"/>
                  </a:cubicBezTo>
                  <a:cubicBezTo>
                    <a:pt x="1111" y="175"/>
                    <a:pt x="1110" y="177"/>
                    <a:pt x="1110" y="177"/>
                  </a:cubicBezTo>
                  <a:moveTo>
                    <a:pt x="1058" y="213"/>
                  </a:moveTo>
                  <a:cubicBezTo>
                    <a:pt x="1056" y="215"/>
                    <a:pt x="1055" y="215"/>
                    <a:pt x="1053" y="213"/>
                  </a:cubicBezTo>
                  <a:cubicBezTo>
                    <a:pt x="1053" y="213"/>
                    <a:pt x="1026" y="196"/>
                    <a:pt x="1026" y="196"/>
                  </a:cubicBezTo>
                  <a:cubicBezTo>
                    <a:pt x="1027" y="196"/>
                    <a:pt x="1058" y="149"/>
                    <a:pt x="1058" y="149"/>
                  </a:cubicBezTo>
                  <a:cubicBezTo>
                    <a:pt x="1059" y="148"/>
                    <a:pt x="1060" y="147"/>
                    <a:pt x="1063" y="149"/>
                  </a:cubicBezTo>
                  <a:cubicBezTo>
                    <a:pt x="1064" y="149"/>
                    <a:pt x="1065" y="147"/>
                    <a:pt x="1065" y="147"/>
                  </a:cubicBezTo>
                  <a:cubicBezTo>
                    <a:pt x="1065" y="146"/>
                    <a:pt x="1045" y="133"/>
                    <a:pt x="1045" y="133"/>
                  </a:cubicBezTo>
                  <a:cubicBezTo>
                    <a:pt x="1044" y="133"/>
                    <a:pt x="1043" y="135"/>
                    <a:pt x="1043" y="135"/>
                  </a:cubicBezTo>
                  <a:cubicBezTo>
                    <a:pt x="1046" y="138"/>
                    <a:pt x="1046" y="139"/>
                    <a:pt x="1045" y="141"/>
                  </a:cubicBezTo>
                  <a:cubicBezTo>
                    <a:pt x="1010" y="194"/>
                    <a:pt x="1010" y="194"/>
                    <a:pt x="1010" y="194"/>
                  </a:cubicBezTo>
                  <a:cubicBezTo>
                    <a:pt x="1009" y="195"/>
                    <a:pt x="1008" y="196"/>
                    <a:pt x="1006" y="194"/>
                  </a:cubicBezTo>
                  <a:cubicBezTo>
                    <a:pt x="1005" y="194"/>
                    <a:pt x="1004" y="196"/>
                    <a:pt x="1004" y="196"/>
                  </a:cubicBezTo>
                  <a:cubicBezTo>
                    <a:pt x="1004" y="197"/>
                    <a:pt x="1045" y="224"/>
                    <a:pt x="1045" y="224"/>
                  </a:cubicBezTo>
                  <a:cubicBezTo>
                    <a:pt x="1048" y="226"/>
                    <a:pt x="1048" y="227"/>
                    <a:pt x="1048" y="228"/>
                  </a:cubicBezTo>
                  <a:cubicBezTo>
                    <a:pt x="1048" y="229"/>
                    <a:pt x="1049" y="230"/>
                    <a:pt x="1049" y="230"/>
                  </a:cubicBezTo>
                  <a:cubicBezTo>
                    <a:pt x="1051" y="230"/>
                    <a:pt x="1060" y="215"/>
                    <a:pt x="1060" y="215"/>
                  </a:cubicBezTo>
                  <a:cubicBezTo>
                    <a:pt x="1060" y="214"/>
                    <a:pt x="1058" y="213"/>
                    <a:pt x="1058" y="213"/>
                  </a:cubicBezTo>
                  <a:moveTo>
                    <a:pt x="969" y="167"/>
                  </a:moveTo>
                  <a:cubicBezTo>
                    <a:pt x="1004" y="112"/>
                    <a:pt x="1004" y="112"/>
                    <a:pt x="1004" y="112"/>
                  </a:cubicBezTo>
                  <a:cubicBezTo>
                    <a:pt x="1005" y="111"/>
                    <a:pt x="1005" y="110"/>
                    <a:pt x="1007" y="111"/>
                  </a:cubicBezTo>
                  <a:cubicBezTo>
                    <a:pt x="1008" y="111"/>
                    <a:pt x="1009" y="109"/>
                    <a:pt x="1009" y="109"/>
                  </a:cubicBezTo>
                  <a:cubicBezTo>
                    <a:pt x="1009" y="108"/>
                    <a:pt x="988" y="95"/>
                    <a:pt x="988" y="95"/>
                  </a:cubicBezTo>
                  <a:cubicBezTo>
                    <a:pt x="987" y="95"/>
                    <a:pt x="986" y="97"/>
                    <a:pt x="986" y="97"/>
                  </a:cubicBezTo>
                  <a:cubicBezTo>
                    <a:pt x="986" y="98"/>
                    <a:pt x="987" y="99"/>
                    <a:pt x="987" y="99"/>
                  </a:cubicBezTo>
                  <a:cubicBezTo>
                    <a:pt x="987" y="100"/>
                    <a:pt x="987" y="100"/>
                    <a:pt x="986" y="100"/>
                  </a:cubicBezTo>
                  <a:cubicBezTo>
                    <a:pt x="986" y="101"/>
                    <a:pt x="978" y="106"/>
                    <a:pt x="970" y="112"/>
                  </a:cubicBezTo>
                  <a:cubicBezTo>
                    <a:pt x="970" y="112"/>
                    <a:pt x="953" y="124"/>
                    <a:pt x="950" y="126"/>
                  </a:cubicBezTo>
                  <a:cubicBezTo>
                    <a:pt x="950" y="126"/>
                    <a:pt x="950" y="125"/>
                    <a:pt x="951" y="125"/>
                  </a:cubicBezTo>
                  <a:cubicBezTo>
                    <a:pt x="952" y="121"/>
                    <a:pt x="954" y="108"/>
                    <a:pt x="954" y="108"/>
                  </a:cubicBezTo>
                  <a:cubicBezTo>
                    <a:pt x="956" y="98"/>
                    <a:pt x="958" y="84"/>
                    <a:pt x="959" y="83"/>
                  </a:cubicBezTo>
                  <a:cubicBezTo>
                    <a:pt x="959" y="82"/>
                    <a:pt x="959" y="82"/>
                    <a:pt x="961" y="82"/>
                  </a:cubicBezTo>
                  <a:cubicBezTo>
                    <a:pt x="962" y="82"/>
                    <a:pt x="963" y="80"/>
                    <a:pt x="963" y="80"/>
                  </a:cubicBezTo>
                  <a:cubicBezTo>
                    <a:pt x="963" y="79"/>
                    <a:pt x="941" y="66"/>
                    <a:pt x="941" y="66"/>
                  </a:cubicBezTo>
                  <a:cubicBezTo>
                    <a:pt x="940" y="66"/>
                    <a:pt x="939" y="68"/>
                    <a:pt x="939" y="68"/>
                  </a:cubicBezTo>
                  <a:cubicBezTo>
                    <a:pt x="941" y="70"/>
                    <a:pt x="941" y="71"/>
                    <a:pt x="940" y="72"/>
                  </a:cubicBezTo>
                  <a:cubicBezTo>
                    <a:pt x="906" y="127"/>
                    <a:pt x="906" y="127"/>
                    <a:pt x="906" y="127"/>
                  </a:cubicBezTo>
                  <a:cubicBezTo>
                    <a:pt x="905" y="128"/>
                    <a:pt x="904" y="128"/>
                    <a:pt x="903" y="128"/>
                  </a:cubicBezTo>
                  <a:cubicBezTo>
                    <a:pt x="902" y="128"/>
                    <a:pt x="901" y="130"/>
                    <a:pt x="901" y="130"/>
                  </a:cubicBezTo>
                  <a:cubicBezTo>
                    <a:pt x="901" y="131"/>
                    <a:pt x="917" y="141"/>
                    <a:pt x="917" y="141"/>
                  </a:cubicBezTo>
                  <a:cubicBezTo>
                    <a:pt x="918" y="141"/>
                    <a:pt x="918" y="141"/>
                    <a:pt x="918" y="141"/>
                  </a:cubicBezTo>
                  <a:cubicBezTo>
                    <a:pt x="919" y="139"/>
                    <a:pt x="919" y="139"/>
                    <a:pt x="919" y="139"/>
                  </a:cubicBezTo>
                  <a:cubicBezTo>
                    <a:pt x="918" y="138"/>
                    <a:pt x="918" y="137"/>
                    <a:pt x="918" y="136"/>
                  </a:cubicBezTo>
                  <a:cubicBezTo>
                    <a:pt x="918" y="136"/>
                    <a:pt x="918" y="135"/>
                    <a:pt x="918" y="135"/>
                  </a:cubicBezTo>
                  <a:cubicBezTo>
                    <a:pt x="918" y="135"/>
                    <a:pt x="942" y="97"/>
                    <a:pt x="945" y="92"/>
                  </a:cubicBezTo>
                  <a:cubicBezTo>
                    <a:pt x="945" y="92"/>
                    <a:pt x="945" y="93"/>
                    <a:pt x="945" y="93"/>
                  </a:cubicBezTo>
                  <a:cubicBezTo>
                    <a:pt x="942" y="101"/>
                    <a:pt x="936" y="129"/>
                    <a:pt x="936" y="129"/>
                  </a:cubicBezTo>
                  <a:cubicBezTo>
                    <a:pt x="933" y="150"/>
                    <a:pt x="933" y="150"/>
                    <a:pt x="933" y="150"/>
                  </a:cubicBezTo>
                  <a:cubicBezTo>
                    <a:pt x="933" y="151"/>
                    <a:pt x="935" y="152"/>
                    <a:pt x="935" y="152"/>
                  </a:cubicBezTo>
                  <a:cubicBezTo>
                    <a:pt x="936" y="152"/>
                    <a:pt x="955" y="139"/>
                    <a:pt x="955" y="139"/>
                  </a:cubicBezTo>
                  <a:cubicBezTo>
                    <a:pt x="955" y="139"/>
                    <a:pt x="980" y="119"/>
                    <a:pt x="985" y="116"/>
                  </a:cubicBezTo>
                  <a:cubicBezTo>
                    <a:pt x="984" y="118"/>
                    <a:pt x="984" y="118"/>
                    <a:pt x="984" y="118"/>
                  </a:cubicBezTo>
                  <a:cubicBezTo>
                    <a:pt x="977" y="127"/>
                    <a:pt x="957" y="159"/>
                    <a:pt x="957" y="159"/>
                  </a:cubicBezTo>
                  <a:cubicBezTo>
                    <a:pt x="956" y="160"/>
                    <a:pt x="956" y="161"/>
                    <a:pt x="954" y="160"/>
                  </a:cubicBezTo>
                  <a:cubicBezTo>
                    <a:pt x="953" y="160"/>
                    <a:pt x="952" y="161"/>
                    <a:pt x="952" y="161"/>
                  </a:cubicBezTo>
                  <a:cubicBezTo>
                    <a:pt x="952" y="163"/>
                    <a:pt x="969" y="173"/>
                    <a:pt x="969" y="173"/>
                  </a:cubicBezTo>
                  <a:cubicBezTo>
                    <a:pt x="970" y="173"/>
                    <a:pt x="971" y="171"/>
                    <a:pt x="971" y="171"/>
                  </a:cubicBezTo>
                  <a:cubicBezTo>
                    <a:pt x="969" y="169"/>
                    <a:pt x="969" y="168"/>
                    <a:pt x="969" y="167"/>
                  </a:cubicBezTo>
                  <a:moveTo>
                    <a:pt x="890" y="64"/>
                  </a:moveTo>
                  <a:cubicBezTo>
                    <a:pt x="889" y="69"/>
                    <a:pt x="887" y="92"/>
                    <a:pt x="887" y="93"/>
                  </a:cubicBezTo>
                  <a:cubicBezTo>
                    <a:pt x="886" y="93"/>
                    <a:pt x="886" y="93"/>
                    <a:pt x="886" y="93"/>
                  </a:cubicBezTo>
                  <a:cubicBezTo>
                    <a:pt x="884" y="91"/>
                    <a:pt x="874" y="86"/>
                    <a:pt x="871" y="85"/>
                  </a:cubicBezTo>
                  <a:cubicBezTo>
                    <a:pt x="873" y="84"/>
                    <a:pt x="888" y="65"/>
                    <a:pt x="890" y="63"/>
                  </a:cubicBezTo>
                  <a:lnTo>
                    <a:pt x="890" y="64"/>
                  </a:lnTo>
                  <a:close/>
                  <a:moveTo>
                    <a:pt x="899" y="124"/>
                  </a:moveTo>
                  <a:cubicBezTo>
                    <a:pt x="904" y="59"/>
                    <a:pt x="904" y="59"/>
                    <a:pt x="904" y="59"/>
                  </a:cubicBezTo>
                  <a:cubicBezTo>
                    <a:pt x="904" y="55"/>
                    <a:pt x="904" y="55"/>
                    <a:pt x="904" y="55"/>
                  </a:cubicBezTo>
                  <a:cubicBezTo>
                    <a:pt x="905" y="55"/>
                    <a:pt x="905" y="54"/>
                    <a:pt x="907" y="55"/>
                  </a:cubicBezTo>
                  <a:cubicBezTo>
                    <a:pt x="908" y="54"/>
                    <a:pt x="909" y="52"/>
                    <a:pt x="909" y="52"/>
                  </a:cubicBezTo>
                  <a:cubicBezTo>
                    <a:pt x="908" y="51"/>
                    <a:pt x="887" y="42"/>
                    <a:pt x="887" y="42"/>
                  </a:cubicBezTo>
                  <a:cubicBezTo>
                    <a:pt x="886" y="43"/>
                    <a:pt x="885" y="44"/>
                    <a:pt x="885" y="44"/>
                  </a:cubicBezTo>
                  <a:cubicBezTo>
                    <a:pt x="887" y="46"/>
                    <a:pt x="887" y="47"/>
                    <a:pt x="887" y="47"/>
                  </a:cubicBezTo>
                  <a:cubicBezTo>
                    <a:pt x="887" y="47"/>
                    <a:pt x="887" y="47"/>
                    <a:pt x="887" y="47"/>
                  </a:cubicBezTo>
                  <a:cubicBezTo>
                    <a:pt x="884" y="51"/>
                    <a:pt x="884" y="51"/>
                    <a:pt x="884" y="51"/>
                  </a:cubicBezTo>
                  <a:cubicBezTo>
                    <a:pt x="884" y="51"/>
                    <a:pt x="841" y="99"/>
                    <a:pt x="841" y="99"/>
                  </a:cubicBezTo>
                  <a:cubicBezTo>
                    <a:pt x="840" y="100"/>
                    <a:pt x="839" y="101"/>
                    <a:pt x="838" y="101"/>
                  </a:cubicBezTo>
                  <a:cubicBezTo>
                    <a:pt x="837" y="101"/>
                    <a:pt x="836" y="103"/>
                    <a:pt x="836" y="103"/>
                  </a:cubicBezTo>
                  <a:cubicBezTo>
                    <a:pt x="837" y="104"/>
                    <a:pt x="854" y="111"/>
                    <a:pt x="854" y="111"/>
                  </a:cubicBezTo>
                  <a:cubicBezTo>
                    <a:pt x="855" y="112"/>
                    <a:pt x="855" y="112"/>
                    <a:pt x="855" y="112"/>
                  </a:cubicBezTo>
                  <a:cubicBezTo>
                    <a:pt x="856" y="109"/>
                    <a:pt x="856" y="109"/>
                    <a:pt x="856" y="109"/>
                  </a:cubicBezTo>
                  <a:cubicBezTo>
                    <a:pt x="854" y="108"/>
                    <a:pt x="854" y="107"/>
                    <a:pt x="854" y="106"/>
                  </a:cubicBezTo>
                  <a:cubicBezTo>
                    <a:pt x="854" y="106"/>
                    <a:pt x="854" y="105"/>
                    <a:pt x="854" y="105"/>
                  </a:cubicBezTo>
                  <a:cubicBezTo>
                    <a:pt x="855" y="103"/>
                    <a:pt x="855" y="103"/>
                    <a:pt x="855" y="103"/>
                  </a:cubicBezTo>
                  <a:cubicBezTo>
                    <a:pt x="855" y="103"/>
                    <a:pt x="864" y="94"/>
                    <a:pt x="864" y="94"/>
                  </a:cubicBezTo>
                  <a:cubicBezTo>
                    <a:pt x="864" y="95"/>
                    <a:pt x="886" y="104"/>
                    <a:pt x="886" y="104"/>
                  </a:cubicBezTo>
                  <a:cubicBezTo>
                    <a:pt x="886" y="104"/>
                    <a:pt x="885" y="117"/>
                    <a:pt x="885" y="117"/>
                  </a:cubicBezTo>
                  <a:cubicBezTo>
                    <a:pt x="885" y="117"/>
                    <a:pt x="885" y="120"/>
                    <a:pt x="885" y="120"/>
                  </a:cubicBezTo>
                  <a:cubicBezTo>
                    <a:pt x="884" y="120"/>
                    <a:pt x="884" y="120"/>
                    <a:pt x="882" y="120"/>
                  </a:cubicBezTo>
                  <a:cubicBezTo>
                    <a:pt x="882" y="120"/>
                    <a:pt x="881" y="122"/>
                    <a:pt x="881" y="122"/>
                  </a:cubicBezTo>
                  <a:cubicBezTo>
                    <a:pt x="881" y="123"/>
                    <a:pt x="899" y="130"/>
                    <a:pt x="899" y="130"/>
                  </a:cubicBezTo>
                  <a:cubicBezTo>
                    <a:pt x="900" y="130"/>
                    <a:pt x="901" y="128"/>
                    <a:pt x="901" y="128"/>
                  </a:cubicBezTo>
                  <a:cubicBezTo>
                    <a:pt x="900" y="127"/>
                    <a:pt x="899" y="126"/>
                    <a:pt x="899" y="124"/>
                  </a:cubicBezTo>
                  <a:moveTo>
                    <a:pt x="840" y="97"/>
                  </a:moveTo>
                  <a:cubicBezTo>
                    <a:pt x="841" y="97"/>
                    <a:pt x="842" y="96"/>
                    <a:pt x="842" y="96"/>
                  </a:cubicBezTo>
                  <a:cubicBezTo>
                    <a:pt x="843" y="95"/>
                    <a:pt x="835" y="77"/>
                    <a:pt x="835" y="77"/>
                  </a:cubicBezTo>
                  <a:cubicBezTo>
                    <a:pt x="834" y="77"/>
                    <a:pt x="833" y="77"/>
                    <a:pt x="833" y="77"/>
                  </a:cubicBezTo>
                  <a:cubicBezTo>
                    <a:pt x="832" y="78"/>
                    <a:pt x="832" y="80"/>
                    <a:pt x="832" y="80"/>
                  </a:cubicBezTo>
                  <a:cubicBezTo>
                    <a:pt x="832" y="80"/>
                    <a:pt x="828" y="84"/>
                    <a:pt x="828" y="84"/>
                  </a:cubicBezTo>
                  <a:cubicBezTo>
                    <a:pt x="825" y="86"/>
                    <a:pt x="820" y="86"/>
                    <a:pt x="815" y="85"/>
                  </a:cubicBezTo>
                  <a:cubicBezTo>
                    <a:pt x="804" y="82"/>
                    <a:pt x="798" y="70"/>
                    <a:pt x="802" y="56"/>
                  </a:cubicBezTo>
                  <a:cubicBezTo>
                    <a:pt x="805" y="46"/>
                    <a:pt x="809" y="40"/>
                    <a:pt x="814" y="37"/>
                  </a:cubicBezTo>
                  <a:cubicBezTo>
                    <a:pt x="818" y="35"/>
                    <a:pt x="823" y="34"/>
                    <a:pt x="829" y="36"/>
                  </a:cubicBezTo>
                  <a:cubicBezTo>
                    <a:pt x="834" y="37"/>
                    <a:pt x="837" y="40"/>
                    <a:pt x="839" y="43"/>
                  </a:cubicBezTo>
                  <a:cubicBezTo>
                    <a:pt x="840" y="49"/>
                    <a:pt x="840" y="49"/>
                    <a:pt x="840" y="49"/>
                  </a:cubicBezTo>
                  <a:cubicBezTo>
                    <a:pt x="840" y="50"/>
                    <a:pt x="840" y="50"/>
                    <a:pt x="840" y="50"/>
                  </a:cubicBezTo>
                  <a:cubicBezTo>
                    <a:pt x="841" y="51"/>
                    <a:pt x="841" y="51"/>
                    <a:pt x="841" y="51"/>
                  </a:cubicBezTo>
                  <a:cubicBezTo>
                    <a:pt x="842" y="51"/>
                    <a:pt x="855" y="37"/>
                    <a:pt x="855" y="37"/>
                  </a:cubicBezTo>
                  <a:cubicBezTo>
                    <a:pt x="857" y="36"/>
                    <a:pt x="857" y="36"/>
                    <a:pt x="857" y="36"/>
                  </a:cubicBezTo>
                  <a:cubicBezTo>
                    <a:pt x="854" y="35"/>
                    <a:pt x="854" y="35"/>
                    <a:pt x="854" y="35"/>
                  </a:cubicBezTo>
                  <a:cubicBezTo>
                    <a:pt x="851" y="36"/>
                    <a:pt x="851" y="36"/>
                    <a:pt x="851" y="36"/>
                  </a:cubicBezTo>
                  <a:cubicBezTo>
                    <a:pt x="849" y="33"/>
                    <a:pt x="849" y="33"/>
                    <a:pt x="849" y="33"/>
                  </a:cubicBezTo>
                  <a:cubicBezTo>
                    <a:pt x="846" y="31"/>
                    <a:pt x="846" y="31"/>
                    <a:pt x="846" y="31"/>
                  </a:cubicBezTo>
                  <a:cubicBezTo>
                    <a:pt x="843" y="27"/>
                    <a:pt x="838" y="25"/>
                    <a:pt x="833" y="23"/>
                  </a:cubicBezTo>
                  <a:cubicBezTo>
                    <a:pt x="823" y="20"/>
                    <a:pt x="813" y="21"/>
                    <a:pt x="805" y="26"/>
                  </a:cubicBezTo>
                  <a:cubicBezTo>
                    <a:pt x="796" y="31"/>
                    <a:pt x="790" y="40"/>
                    <a:pt x="787" y="52"/>
                  </a:cubicBezTo>
                  <a:cubicBezTo>
                    <a:pt x="781" y="73"/>
                    <a:pt x="791" y="92"/>
                    <a:pt x="811" y="98"/>
                  </a:cubicBezTo>
                  <a:cubicBezTo>
                    <a:pt x="823" y="101"/>
                    <a:pt x="830" y="98"/>
                    <a:pt x="835" y="96"/>
                  </a:cubicBezTo>
                  <a:cubicBezTo>
                    <a:pt x="838" y="95"/>
                    <a:pt x="838" y="95"/>
                    <a:pt x="838" y="95"/>
                  </a:cubicBezTo>
                  <a:cubicBezTo>
                    <a:pt x="839" y="95"/>
                    <a:pt x="839" y="96"/>
                    <a:pt x="840" y="97"/>
                  </a:cubicBezTo>
                  <a:moveTo>
                    <a:pt x="769" y="33"/>
                  </a:moveTo>
                  <a:cubicBezTo>
                    <a:pt x="770" y="33"/>
                    <a:pt x="782" y="17"/>
                    <a:pt x="782" y="17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2" y="16"/>
                    <a:pt x="782" y="16"/>
                    <a:pt x="782" y="16"/>
                  </a:cubicBezTo>
                  <a:cubicBezTo>
                    <a:pt x="780" y="15"/>
                    <a:pt x="780" y="15"/>
                    <a:pt x="780" y="15"/>
                  </a:cubicBezTo>
                  <a:cubicBezTo>
                    <a:pt x="779" y="16"/>
                    <a:pt x="778" y="16"/>
                    <a:pt x="777" y="16"/>
                  </a:cubicBezTo>
                  <a:cubicBezTo>
                    <a:pt x="774" y="14"/>
                    <a:pt x="774" y="14"/>
                    <a:pt x="774" y="14"/>
                  </a:cubicBezTo>
                  <a:cubicBezTo>
                    <a:pt x="770" y="12"/>
                    <a:pt x="770" y="12"/>
                    <a:pt x="770" y="12"/>
                  </a:cubicBezTo>
                  <a:cubicBezTo>
                    <a:pt x="766" y="9"/>
                    <a:pt x="760" y="8"/>
                    <a:pt x="754" y="7"/>
                  </a:cubicBezTo>
                  <a:cubicBezTo>
                    <a:pt x="733" y="4"/>
                    <a:pt x="725" y="15"/>
                    <a:pt x="723" y="25"/>
                  </a:cubicBezTo>
                  <a:cubicBezTo>
                    <a:pt x="721" y="41"/>
                    <a:pt x="736" y="46"/>
                    <a:pt x="748" y="51"/>
                  </a:cubicBezTo>
                  <a:cubicBezTo>
                    <a:pt x="757" y="54"/>
                    <a:pt x="764" y="57"/>
                    <a:pt x="764" y="63"/>
                  </a:cubicBezTo>
                  <a:cubicBezTo>
                    <a:pt x="760" y="69"/>
                    <a:pt x="760" y="69"/>
                    <a:pt x="760" y="69"/>
                  </a:cubicBezTo>
                  <a:cubicBezTo>
                    <a:pt x="757" y="71"/>
                    <a:pt x="752" y="72"/>
                    <a:pt x="746" y="71"/>
                  </a:cubicBezTo>
                  <a:cubicBezTo>
                    <a:pt x="740" y="70"/>
                    <a:pt x="731" y="67"/>
                    <a:pt x="729" y="63"/>
                  </a:cubicBezTo>
                  <a:cubicBezTo>
                    <a:pt x="728" y="60"/>
                    <a:pt x="728" y="60"/>
                    <a:pt x="728" y="60"/>
                  </a:cubicBezTo>
                  <a:cubicBezTo>
                    <a:pt x="728" y="58"/>
                    <a:pt x="728" y="58"/>
                    <a:pt x="728" y="58"/>
                  </a:cubicBezTo>
                  <a:cubicBezTo>
                    <a:pt x="726" y="57"/>
                    <a:pt x="726" y="57"/>
                    <a:pt x="726" y="57"/>
                  </a:cubicBezTo>
                  <a:cubicBezTo>
                    <a:pt x="725" y="58"/>
                    <a:pt x="714" y="74"/>
                    <a:pt x="714" y="74"/>
                  </a:cubicBezTo>
                  <a:cubicBezTo>
                    <a:pt x="714" y="75"/>
                    <a:pt x="714" y="75"/>
                    <a:pt x="714" y="75"/>
                  </a:cubicBezTo>
                  <a:cubicBezTo>
                    <a:pt x="716" y="76"/>
                    <a:pt x="716" y="76"/>
                    <a:pt x="716" y="76"/>
                  </a:cubicBezTo>
                  <a:cubicBezTo>
                    <a:pt x="717" y="76"/>
                    <a:pt x="719" y="74"/>
                    <a:pt x="719" y="74"/>
                  </a:cubicBezTo>
                  <a:cubicBezTo>
                    <a:pt x="719" y="74"/>
                    <a:pt x="723" y="76"/>
                    <a:pt x="723" y="76"/>
                  </a:cubicBezTo>
                  <a:cubicBezTo>
                    <a:pt x="727" y="79"/>
                    <a:pt x="727" y="79"/>
                    <a:pt x="727" y="79"/>
                  </a:cubicBezTo>
                  <a:cubicBezTo>
                    <a:pt x="727" y="79"/>
                    <a:pt x="743" y="84"/>
                    <a:pt x="743" y="84"/>
                  </a:cubicBezTo>
                  <a:cubicBezTo>
                    <a:pt x="757" y="86"/>
                    <a:pt x="766" y="82"/>
                    <a:pt x="771" y="79"/>
                  </a:cubicBezTo>
                  <a:cubicBezTo>
                    <a:pt x="775" y="75"/>
                    <a:pt x="778" y="70"/>
                    <a:pt x="779" y="64"/>
                  </a:cubicBezTo>
                  <a:cubicBezTo>
                    <a:pt x="782" y="47"/>
                    <a:pt x="766" y="41"/>
                    <a:pt x="754" y="37"/>
                  </a:cubicBezTo>
                  <a:cubicBezTo>
                    <a:pt x="746" y="34"/>
                    <a:pt x="738" y="31"/>
                    <a:pt x="739" y="25"/>
                  </a:cubicBezTo>
                  <a:cubicBezTo>
                    <a:pt x="742" y="20"/>
                    <a:pt x="742" y="20"/>
                    <a:pt x="742" y="20"/>
                  </a:cubicBezTo>
                  <a:cubicBezTo>
                    <a:pt x="744" y="19"/>
                    <a:pt x="747" y="18"/>
                    <a:pt x="751" y="19"/>
                  </a:cubicBezTo>
                  <a:cubicBezTo>
                    <a:pt x="761" y="20"/>
                    <a:pt x="765" y="24"/>
                    <a:pt x="766" y="26"/>
                  </a:cubicBezTo>
                  <a:cubicBezTo>
                    <a:pt x="767" y="29"/>
                    <a:pt x="767" y="29"/>
                    <a:pt x="767" y="29"/>
                  </a:cubicBezTo>
                  <a:cubicBezTo>
                    <a:pt x="767" y="30"/>
                    <a:pt x="766" y="31"/>
                    <a:pt x="766" y="31"/>
                  </a:cubicBezTo>
                  <a:cubicBezTo>
                    <a:pt x="767" y="32"/>
                    <a:pt x="769" y="33"/>
                    <a:pt x="769" y="33"/>
                  </a:cubicBezTo>
                  <a:moveTo>
                    <a:pt x="703" y="66"/>
                  </a:moveTo>
                  <a:cubicBezTo>
                    <a:pt x="671" y="66"/>
                    <a:pt x="671" y="66"/>
                    <a:pt x="671" y="66"/>
                  </a:cubicBezTo>
                  <a:cubicBezTo>
                    <a:pt x="671" y="66"/>
                    <a:pt x="671" y="48"/>
                    <a:pt x="671" y="47"/>
                  </a:cubicBezTo>
                  <a:cubicBezTo>
                    <a:pt x="689" y="47"/>
                    <a:pt x="689" y="47"/>
                    <a:pt x="689" y="47"/>
                  </a:cubicBezTo>
                  <a:cubicBezTo>
                    <a:pt x="692" y="47"/>
                    <a:pt x="693" y="47"/>
                    <a:pt x="693" y="48"/>
                  </a:cubicBezTo>
                  <a:cubicBezTo>
                    <a:pt x="696" y="49"/>
                    <a:pt x="696" y="49"/>
                    <a:pt x="696" y="49"/>
                  </a:cubicBezTo>
                  <a:cubicBezTo>
                    <a:pt x="697" y="31"/>
                    <a:pt x="697" y="31"/>
                    <a:pt x="697" y="31"/>
                  </a:cubicBezTo>
                  <a:cubicBezTo>
                    <a:pt x="694" y="31"/>
                    <a:pt x="694" y="31"/>
                    <a:pt x="694" y="31"/>
                  </a:cubicBezTo>
                  <a:cubicBezTo>
                    <a:pt x="693" y="33"/>
                    <a:pt x="692" y="33"/>
                    <a:pt x="689" y="33"/>
                  </a:cubicBezTo>
                  <a:cubicBezTo>
                    <a:pt x="671" y="33"/>
                    <a:pt x="671" y="33"/>
                    <a:pt x="671" y="33"/>
                  </a:cubicBezTo>
                  <a:cubicBezTo>
                    <a:pt x="671" y="15"/>
                    <a:pt x="671" y="15"/>
                    <a:pt x="671" y="15"/>
                  </a:cubicBezTo>
                  <a:cubicBezTo>
                    <a:pt x="701" y="16"/>
                    <a:pt x="701" y="16"/>
                    <a:pt x="701" y="16"/>
                  </a:cubicBezTo>
                  <a:cubicBezTo>
                    <a:pt x="705" y="16"/>
                    <a:pt x="705" y="17"/>
                    <a:pt x="706" y="18"/>
                  </a:cubicBezTo>
                  <a:cubicBezTo>
                    <a:pt x="708" y="19"/>
                    <a:pt x="708" y="19"/>
                    <a:pt x="708" y="19"/>
                  </a:cubicBezTo>
                  <a:cubicBezTo>
                    <a:pt x="709" y="1"/>
                    <a:pt x="709" y="1"/>
                    <a:pt x="709" y="1"/>
                  </a:cubicBezTo>
                  <a:cubicBezTo>
                    <a:pt x="706" y="0"/>
                    <a:pt x="706" y="0"/>
                    <a:pt x="706" y="0"/>
                  </a:cubicBezTo>
                  <a:cubicBezTo>
                    <a:pt x="705" y="2"/>
                    <a:pt x="705" y="3"/>
                    <a:pt x="701" y="3"/>
                  </a:cubicBezTo>
                  <a:cubicBezTo>
                    <a:pt x="652" y="3"/>
                    <a:pt x="652" y="3"/>
                    <a:pt x="652" y="3"/>
                  </a:cubicBezTo>
                  <a:cubicBezTo>
                    <a:pt x="651" y="5"/>
                    <a:pt x="651" y="5"/>
                    <a:pt x="651" y="5"/>
                  </a:cubicBezTo>
                  <a:cubicBezTo>
                    <a:pt x="656" y="7"/>
                    <a:pt x="656" y="7"/>
                    <a:pt x="656" y="9"/>
                  </a:cubicBezTo>
                  <a:cubicBezTo>
                    <a:pt x="656" y="73"/>
                    <a:pt x="656" y="73"/>
                    <a:pt x="656" y="73"/>
                  </a:cubicBezTo>
                  <a:cubicBezTo>
                    <a:pt x="656" y="75"/>
                    <a:pt x="656" y="75"/>
                    <a:pt x="652" y="76"/>
                  </a:cubicBezTo>
                  <a:cubicBezTo>
                    <a:pt x="651" y="78"/>
                    <a:pt x="651" y="78"/>
                    <a:pt x="651" y="78"/>
                  </a:cubicBezTo>
                  <a:cubicBezTo>
                    <a:pt x="703" y="79"/>
                    <a:pt x="703" y="79"/>
                    <a:pt x="703" y="79"/>
                  </a:cubicBezTo>
                  <a:cubicBezTo>
                    <a:pt x="707" y="79"/>
                    <a:pt x="707" y="80"/>
                    <a:pt x="708" y="81"/>
                  </a:cubicBezTo>
                  <a:cubicBezTo>
                    <a:pt x="710" y="82"/>
                    <a:pt x="710" y="82"/>
                    <a:pt x="710" y="82"/>
                  </a:cubicBezTo>
                  <a:cubicBezTo>
                    <a:pt x="711" y="64"/>
                    <a:pt x="711" y="64"/>
                    <a:pt x="711" y="64"/>
                  </a:cubicBezTo>
                  <a:cubicBezTo>
                    <a:pt x="708" y="63"/>
                    <a:pt x="708" y="63"/>
                    <a:pt x="708" y="63"/>
                  </a:cubicBezTo>
                  <a:cubicBezTo>
                    <a:pt x="707" y="65"/>
                    <a:pt x="707" y="66"/>
                    <a:pt x="703" y="66"/>
                  </a:cubicBezTo>
                  <a:moveTo>
                    <a:pt x="619" y="35"/>
                  </a:moveTo>
                  <a:cubicBezTo>
                    <a:pt x="617" y="38"/>
                    <a:pt x="614" y="39"/>
                    <a:pt x="610" y="40"/>
                  </a:cubicBezTo>
                  <a:cubicBezTo>
                    <a:pt x="610" y="40"/>
                    <a:pt x="594" y="42"/>
                    <a:pt x="594" y="42"/>
                  </a:cubicBezTo>
                  <a:cubicBezTo>
                    <a:pt x="594" y="42"/>
                    <a:pt x="594" y="42"/>
                    <a:pt x="594" y="41"/>
                  </a:cubicBezTo>
                  <a:cubicBezTo>
                    <a:pt x="594" y="38"/>
                    <a:pt x="592" y="26"/>
                    <a:pt x="592" y="24"/>
                  </a:cubicBezTo>
                  <a:cubicBezTo>
                    <a:pt x="593" y="23"/>
                    <a:pt x="607" y="21"/>
                    <a:pt x="607" y="21"/>
                  </a:cubicBezTo>
                  <a:cubicBezTo>
                    <a:pt x="615" y="20"/>
                    <a:pt x="619" y="23"/>
                    <a:pt x="620" y="29"/>
                  </a:cubicBezTo>
                  <a:lnTo>
                    <a:pt x="619" y="35"/>
                  </a:lnTo>
                  <a:close/>
                  <a:moveTo>
                    <a:pt x="638" y="71"/>
                  </a:moveTo>
                  <a:cubicBezTo>
                    <a:pt x="637" y="68"/>
                    <a:pt x="637" y="68"/>
                    <a:pt x="637" y="68"/>
                  </a:cubicBezTo>
                  <a:cubicBezTo>
                    <a:pt x="637" y="68"/>
                    <a:pt x="623" y="49"/>
                    <a:pt x="623" y="48"/>
                  </a:cubicBezTo>
                  <a:cubicBezTo>
                    <a:pt x="623" y="48"/>
                    <a:pt x="623" y="48"/>
                    <a:pt x="623" y="48"/>
                  </a:cubicBezTo>
                  <a:cubicBezTo>
                    <a:pt x="633" y="45"/>
                    <a:pt x="637" y="37"/>
                    <a:pt x="636" y="25"/>
                  </a:cubicBezTo>
                  <a:cubicBezTo>
                    <a:pt x="634" y="12"/>
                    <a:pt x="623" y="6"/>
                    <a:pt x="607" y="8"/>
                  </a:cubicBezTo>
                  <a:cubicBezTo>
                    <a:pt x="572" y="13"/>
                    <a:pt x="572" y="13"/>
                    <a:pt x="572" y="13"/>
                  </a:cubicBezTo>
                  <a:cubicBezTo>
                    <a:pt x="571" y="14"/>
                    <a:pt x="572" y="16"/>
                    <a:pt x="572" y="16"/>
                  </a:cubicBezTo>
                  <a:cubicBezTo>
                    <a:pt x="575" y="16"/>
                    <a:pt x="575" y="17"/>
                    <a:pt x="575" y="19"/>
                  </a:cubicBezTo>
                  <a:cubicBezTo>
                    <a:pt x="584" y="82"/>
                    <a:pt x="584" y="82"/>
                    <a:pt x="584" y="82"/>
                  </a:cubicBezTo>
                  <a:cubicBezTo>
                    <a:pt x="584" y="84"/>
                    <a:pt x="584" y="84"/>
                    <a:pt x="582" y="85"/>
                  </a:cubicBezTo>
                  <a:cubicBezTo>
                    <a:pt x="582" y="86"/>
                    <a:pt x="582" y="88"/>
                    <a:pt x="582" y="88"/>
                  </a:cubicBezTo>
                  <a:cubicBezTo>
                    <a:pt x="583" y="88"/>
                    <a:pt x="603" y="85"/>
                    <a:pt x="603" y="85"/>
                  </a:cubicBezTo>
                  <a:cubicBezTo>
                    <a:pt x="604" y="85"/>
                    <a:pt x="604" y="85"/>
                    <a:pt x="604" y="85"/>
                  </a:cubicBezTo>
                  <a:cubicBezTo>
                    <a:pt x="604" y="83"/>
                    <a:pt x="604" y="83"/>
                    <a:pt x="604" y="83"/>
                  </a:cubicBezTo>
                  <a:cubicBezTo>
                    <a:pt x="601" y="82"/>
                    <a:pt x="600" y="81"/>
                    <a:pt x="600" y="79"/>
                  </a:cubicBezTo>
                  <a:cubicBezTo>
                    <a:pt x="600" y="79"/>
                    <a:pt x="596" y="55"/>
                    <a:pt x="596" y="54"/>
                  </a:cubicBezTo>
                  <a:cubicBezTo>
                    <a:pt x="597" y="55"/>
                    <a:pt x="608" y="53"/>
                    <a:pt x="608" y="53"/>
                  </a:cubicBezTo>
                  <a:cubicBezTo>
                    <a:pt x="608" y="54"/>
                    <a:pt x="623" y="74"/>
                    <a:pt x="623" y="74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8"/>
                    <a:pt x="625" y="78"/>
                  </a:cubicBezTo>
                  <a:cubicBezTo>
                    <a:pt x="625" y="78"/>
                    <a:pt x="625" y="79"/>
                    <a:pt x="623" y="79"/>
                  </a:cubicBezTo>
                  <a:cubicBezTo>
                    <a:pt x="623" y="80"/>
                    <a:pt x="622" y="80"/>
                    <a:pt x="622" y="81"/>
                  </a:cubicBezTo>
                  <a:cubicBezTo>
                    <a:pt x="622" y="82"/>
                    <a:pt x="623" y="82"/>
                    <a:pt x="623" y="82"/>
                  </a:cubicBezTo>
                  <a:cubicBezTo>
                    <a:pt x="623" y="83"/>
                    <a:pt x="644" y="80"/>
                    <a:pt x="644" y="80"/>
                  </a:cubicBezTo>
                  <a:cubicBezTo>
                    <a:pt x="645" y="79"/>
                    <a:pt x="645" y="77"/>
                    <a:pt x="645" y="77"/>
                  </a:cubicBezTo>
                  <a:cubicBezTo>
                    <a:pt x="642" y="76"/>
                    <a:pt x="641" y="75"/>
                    <a:pt x="638" y="71"/>
                  </a:cubicBezTo>
                  <a:moveTo>
                    <a:pt x="561" y="67"/>
                  </a:moveTo>
                  <a:cubicBezTo>
                    <a:pt x="560" y="67"/>
                    <a:pt x="559" y="68"/>
                    <a:pt x="559" y="68"/>
                  </a:cubicBezTo>
                  <a:cubicBezTo>
                    <a:pt x="558" y="70"/>
                    <a:pt x="560" y="72"/>
                    <a:pt x="560" y="72"/>
                  </a:cubicBezTo>
                  <a:cubicBezTo>
                    <a:pt x="560" y="72"/>
                    <a:pt x="559" y="77"/>
                    <a:pt x="559" y="77"/>
                  </a:cubicBezTo>
                  <a:cubicBezTo>
                    <a:pt x="557" y="80"/>
                    <a:pt x="553" y="84"/>
                    <a:pt x="549" y="85"/>
                  </a:cubicBezTo>
                  <a:cubicBezTo>
                    <a:pt x="544" y="86"/>
                    <a:pt x="538" y="86"/>
                    <a:pt x="534" y="84"/>
                  </a:cubicBezTo>
                  <a:cubicBezTo>
                    <a:pt x="528" y="81"/>
                    <a:pt x="524" y="75"/>
                    <a:pt x="522" y="67"/>
                  </a:cubicBezTo>
                  <a:cubicBezTo>
                    <a:pt x="519" y="58"/>
                    <a:pt x="519" y="50"/>
                    <a:pt x="522" y="45"/>
                  </a:cubicBezTo>
                  <a:cubicBezTo>
                    <a:pt x="524" y="41"/>
                    <a:pt x="528" y="38"/>
                    <a:pt x="534" y="36"/>
                  </a:cubicBezTo>
                  <a:cubicBezTo>
                    <a:pt x="541" y="34"/>
                    <a:pt x="548" y="36"/>
                    <a:pt x="550" y="40"/>
                  </a:cubicBezTo>
                  <a:cubicBezTo>
                    <a:pt x="550" y="41"/>
                    <a:pt x="550" y="41"/>
                    <a:pt x="550" y="41"/>
                  </a:cubicBezTo>
                  <a:cubicBezTo>
                    <a:pt x="551" y="42"/>
                    <a:pt x="551" y="42"/>
                    <a:pt x="551" y="42"/>
                  </a:cubicBezTo>
                  <a:cubicBezTo>
                    <a:pt x="552" y="42"/>
                    <a:pt x="552" y="42"/>
                    <a:pt x="552" y="42"/>
                  </a:cubicBezTo>
                  <a:cubicBezTo>
                    <a:pt x="553" y="42"/>
                    <a:pt x="557" y="23"/>
                    <a:pt x="557" y="23"/>
                  </a:cubicBezTo>
                  <a:cubicBezTo>
                    <a:pt x="557" y="21"/>
                    <a:pt x="557" y="21"/>
                    <a:pt x="557" y="21"/>
                  </a:cubicBezTo>
                  <a:cubicBezTo>
                    <a:pt x="555" y="22"/>
                    <a:pt x="555" y="22"/>
                    <a:pt x="555" y="22"/>
                  </a:cubicBezTo>
                  <a:cubicBezTo>
                    <a:pt x="552" y="24"/>
                    <a:pt x="552" y="24"/>
                    <a:pt x="552" y="24"/>
                  </a:cubicBezTo>
                  <a:cubicBezTo>
                    <a:pt x="552" y="24"/>
                    <a:pt x="549" y="23"/>
                    <a:pt x="549" y="23"/>
                  </a:cubicBezTo>
                  <a:cubicBezTo>
                    <a:pt x="545" y="22"/>
                    <a:pt x="545" y="22"/>
                    <a:pt x="545" y="22"/>
                  </a:cubicBezTo>
                  <a:cubicBezTo>
                    <a:pt x="540" y="21"/>
                    <a:pt x="535" y="21"/>
                    <a:pt x="530" y="23"/>
                  </a:cubicBezTo>
                  <a:cubicBezTo>
                    <a:pt x="513" y="28"/>
                    <a:pt x="499" y="45"/>
                    <a:pt x="507" y="72"/>
                  </a:cubicBezTo>
                  <a:cubicBezTo>
                    <a:pt x="513" y="93"/>
                    <a:pt x="532" y="104"/>
                    <a:pt x="551" y="98"/>
                  </a:cubicBezTo>
                  <a:cubicBezTo>
                    <a:pt x="564" y="94"/>
                    <a:pt x="568" y="88"/>
                    <a:pt x="571" y="84"/>
                  </a:cubicBezTo>
                  <a:cubicBezTo>
                    <a:pt x="573" y="81"/>
                    <a:pt x="573" y="81"/>
                    <a:pt x="573" y="81"/>
                  </a:cubicBezTo>
                  <a:cubicBezTo>
                    <a:pt x="574" y="81"/>
                    <a:pt x="574" y="81"/>
                    <a:pt x="575" y="82"/>
                  </a:cubicBezTo>
                  <a:cubicBezTo>
                    <a:pt x="576" y="81"/>
                    <a:pt x="577" y="80"/>
                    <a:pt x="577" y="80"/>
                  </a:cubicBezTo>
                  <a:cubicBezTo>
                    <a:pt x="577" y="79"/>
                    <a:pt x="561" y="67"/>
                    <a:pt x="561" y="67"/>
                  </a:cubicBezTo>
                  <a:moveTo>
                    <a:pt x="381" y="131"/>
                  </a:moveTo>
                  <a:cubicBezTo>
                    <a:pt x="381" y="131"/>
                    <a:pt x="367" y="139"/>
                    <a:pt x="367" y="140"/>
                  </a:cubicBezTo>
                  <a:cubicBezTo>
                    <a:pt x="367" y="140"/>
                    <a:pt x="367" y="140"/>
                    <a:pt x="367" y="140"/>
                  </a:cubicBezTo>
                  <a:cubicBezTo>
                    <a:pt x="367" y="138"/>
                    <a:pt x="359" y="125"/>
                    <a:pt x="357" y="124"/>
                  </a:cubicBezTo>
                  <a:cubicBezTo>
                    <a:pt x="359" y="123"/>
                    <a:pt x="371" y="115"/>
                    <a:pt x="371" y="115"/>
                  </a:cubicBezTo>
                  <a:cubicBezTo>
                    <a:pt x="377" y="111"/>
                    <a:pt x="382" y="111"/>
                    <a:pt x="385" y="117"/>
                  </a:cubicBezTo>
                  <a:cubicBezTo>
                    <a:pt x="385" y="117"/>
                    <a:pt x="387" y="123"/>
                    <a:pt x="387" y="123"/>
                  </a:cubicBezTo>
                  <a:cubicBezTo>
                    <a:pt x="386" y="126"/>
                    <a:pt x="384" y="128"/>
                    <a:pt x="381" y="131"/>
                  </a:cubicBezTo>
                  <a:moveTo>
                    <a:pt x="419" y="147"/>
                  </a:moveTo>
                  <a:cubicBezTo>
                    <a:pt x="417" y="146"/>
                    <a:pt x="417" y="146"/>
                    <a:pt x="417" y="146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396" y="133"/>
                    <a:pt x="396" y="133"/>
                    <a:pt x="396" y="133"/>
                  </a:cubicBezTo>
                  <a:cubicBezTo>
                    <a:pt x="403" y="126"/>
                    <a:pt x="404" y="117"/>
                    <a:pt x="398" y="107"/>
                  </a:cubicBezTo>
                  <a:cubicBezTo>
                    <a:pt x="391" y="96"/>
                    <a:pt x="378" y="94"/>
                    <a:pt x="365" y="103"/>
                  </a:cubicBezTo>
                  <a:cubicBezTo>
                    <a:pt x="335" y="122"/>
                    <a:pt x="335" y="122"/>
                    <a:pt x="335" y="122"/>
                  </a:cubicBezTo>
                  <a:cubicBezTo>
                    <a:pt x="334" y="123"/>
                    <a:pt x="336" y="125"/>
                    <a:pt x="336" y="125"/>
                  </a:cubicBezTo>
                  <a:cubicBezTo>
                    <a:pt x="339" y="124"/>
                    <a:pt x="339" y="125"/>
                    <a:pt x="340" y="126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76" y="181"/>
                    <a:pt x="376" y="182"/>
                    <a:pt x="374" y="183"/>
                  </a:cubicBezTo>
                  <a:cubicBezTo>
                    <a:pt x="374" y="184"/>
                    <a:pt x="375" y="186"/>
                    <a:pt x="375" y="186"/>
                  </a:cubicBezTo>
                  <a:cubicBezTo>
                    <a:pt x="376" y="186"/>
                    <a:pt x="394" y="175"/>
                    <a:pt x="394" y="175"/>
                  </a:cubicBezTo>
                  <a:cubicBezTo>
                    <a:pt x="395" y="175"/>
                    <a:pt x="395" y="175"/>
                    <a:pt x="395" y="175"/>
                  </a:cubicBezTo>
                  <a:cubicBezTo>
                    <a:pt x="393" y="172"/>
                    <a:pt x="393" y="172"/>
                    <a:pt x="393" y="172"/>
                  </a:cubicBezTo>
                  <a:cubicBezTo>
                    <a:pt x="390" y="173"/>
                    <a:pt x="389" y="173"/>
                    <a:pt x="388" y="171"/>
                  </a:cubicBezTo>
                  <a:cubicBezTo>
                    <a:pt x="388" y="171"/>
                    <a:pt x="375" y="150"/>
                    <a:pt x="374" y="150"/>
                  </a:cubicBezTo>
                  <a:cubicBezTo>
                    <a:pt x="375" y="150"/>
                    <a:pt x="385" y="144"/>
                    <a:pt x="385" y="144"/>
                  </a:cubicBezTo>
                  <a:cubicBezTo>
                    <a:pt x="385" y="144"/>
                    <a:pt x="407" y="157"/>
                    <a:pt x="407" y="157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10" y="160"/>
                    <a:pt x="410" y="160"/>
                    <a:pt x="409" y="161"/>
                  </a:cubicBezTo>
                  <a:cubicBezTo>
                    <a:pt x="409" y="161"/>
                    <a:pt x="409" y="161"/>
                    <a:pt x="409" y="161"/>
                  </a:cubicBezTo>
                  <a:cubicBezTo>
                    <a:pt x="409" y="162"/>
                    <a:pt x="410" y="164"/>
                    <a:pt x="410" y="164"/>
                  </a:cubicBezTo>
                  <a:cubicBezTo>
                    <a:pt x="411" y="164"/>
                    <a:pt x="429" y="153"/>
                    <a:pt x="429" y="153"/>
                  </a:cubicBezTo>
                  <a:cubicBezTo>
                    <a:pt x="429" y="152"/>
                    <a:pt x="428" y="150"/>
                    <a:pt x="428" y="150"/>
                  </a:cubicBezTo>
                  <a:cubicBezTo>
                    <a:pt x="425" y="150"/>
                    <a:pt x="424" y="150"/>
                    <a:pt x="419" y="147"/>
                  </a:cubicBezTo>
                  <a:moveTo>
                    <a:pt x="355" y="181"/>
                  </a:moveTo>
                  <a:cubicBezTo>
                    <a:pt x="355" y="182"/>
                    <a:pt x="355" y="182"/>
                    <a:pt x="355" y="182"/>
                  </a:cubicBezTo>
                  <a:cubicBezTo>
                    <a:pt x="355" y="184"/>
                    <a:pt x="355" y="184"/>
                    <a:pt x="352" y="186"/>
                  </a:cubicBezTo>
                  <a:cubicBezTo>
                    <a:pt x="352" y="186"/>
                    <a:pt x="325" y="204"/>
                    <a:pt x="325" y="204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5" y="202"/>
                    <a:pt x="317" y="189"/>
                    <a:pt x="315" y="187"/>
                  </a:cubicBezTo>
                  <a:cubicBezTo>
                    <a:pt x="317" y="187"/>
                    <a:pt x="330" y="178"/>
                    <a:pt x="330" y="178"/>
                  </a:cubicBezTo>
                  <a:cubicBezTo>
                    <a:pt x="333" y="176"/>
                    <a:pt x="333" y="176"/>
                    <a:pt x="334" y="177"/>
                  </a:cubicBezTo>
                  <a:cubicBezTo>
                    <a:pt x="335" y="177"/>
                    <a:pt x="337" y="176"/>
                    <a:pt x="337" y="176"/>
                  </a:cubicBezTo>
                  <a:cubicBezTo>
                    <a:pt x="337" y="175"/>
                    <a:pt x="328" y="161"/>
                    <a:pt x="328" y="161"/>
                  </a:cubicBezTo>
                  <a:cubicBezTo>
                    <a:pt x="327" y="161"/>
                    <a:pt x="325" y="162"/>
                    <a:pt x="325" y="162"/>
                  </a:cubicBezTo>
                  <a:cubicBezTo>
                    <a:pt x="325" y="162"/>
                    <a:pt x="325" y="163"/>
                    <a:pt x="325" y="163"/>
                  </a:cubicBezTo>
                  <a:cubicBezTo>
                    <a:pt x="325" y="164"/>
                    <a:pt x="325" y="165"/>
                    <a:pt x="323" y="166"/>
                  </a:cubicBezTo>
                  <a:cubicBezTo>
                    <a:pt x="323" y="166"/>
                    <a:pt x="307" y="176"/>
                    <a:pt x="307" y="176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5"/>
                    <a:pt x="298" y="161"/>
                    <a:pt x="298" y="161"/>
                  </a:cubicBezTo>
                  <a:cubicBezTo>
                    <a:pt x="299" y="162"/>
                    <a:pt x="324" y="145"/>
                    <a:pt x="324" y="145"/>
                  </a:cubicBezTo>
                  <a:cubicBezTo>
                    <a:pt x="327" y="144"/>
                    <a:pt x="327" y="144"/>
                    <a:pt x="328" y="145"/>
                  </a:cubicBezTo>
                  <a:cubicBezTo>
                    <a:pt x="329" y="145"/>
                    <a:pt x="331" y="144"/>
                    <a:pt x="331" y="144"/>
                  </a:cubicBezTo>
                  <a:cubicBezTo>
                    <a:pt x="331" y="143"/>
                    <a:pt x="322" y="128"/>
                    <a:pt x="322" y="128"/>
                  </a:cubicBezTo>
                  <a:cubicBezTo>
                    <a:pt x="321" y="128"/>
                    <a:pt x="319" y="129"/>
                    <a:pt x="319" y="129"/>
                  </a:cubicBezTo>
                  <a:cubicBezTo>
                    <a:pt x="320" y="132"/>
                    <a:pt x="320" y="132"/>
                    <a:pt x="317" y="134"/>
                  </a:cubicBezTo>
                  <a:cubicBezTo>
                    <a:pt x="275" y="161"/>
                    <a:pt x="275" y="161"/>
                    <a:pt x="275" y="161"/>
                  </a:cubicBezTo>
                  <a:cubicBezTo>
                    <a:pt x="275" y="162"/>
                    <a:pt x="276" y="164"/>
                    <a:pt x="276" y="164"/>
                  </a:cubicBezTo>
                  <a:cubicBezTo>
                    <a:pt x="280" y="162"/>
                    <a:pt x="281" y="163"/>
                    <a:pt x="282" y="164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17" y="219"/>
                    <a:pt x="317" y="220"/>
                    <a:pt x="315" y="222"/>
                  </a:cubicBezTo>
                  <a:cubicBezTo>
                    <a:pt x="314" y="223"/>
                    <a:pt x="315" y="225"/>
                    <a:pt x="315" y="225"/>
                  </a:cubicBezTo>
                  <a:cubicBezTo>
                    <a:pt x="317" y="225"/>
                    <a:pt x="360" y="197"/>
                    <a:pt x="360" y="197"/>
                  </a:cubicBezTo>
                  <a:cubicBezTo>
                    <a:pt x="363" y="195"/>
                    <a:pt x="363" y="196"/>
                    <a:pt x="364" y="197"/>
                  </a:cubicBezTo>
                  <a:cubicBezTo>
                    <a:pt x="365" y="197"/>
                    <a:pt x="367" y="196"/>
                    <a:pt x="367" y="196"/>
                  </a:cubicBezTo>
                  <a:cubicBezTo>
                    <a:pt x="367" y="195"/>
                    <a:pt x="358" y="180"/>
                    <a:pt x="358" y="180"/>
                  </a:cubicBezTo>
                  <a:cubicBezTo>
                    <a:pt x="357" y="180"/>
                    <a:pt x="355" y="181"/>
                    <a:pt x="355" y="181"/>
                  </a:cubicBezTo>
                  <a:moveTo>
                    <a:pt x="277" y="240"/>
                  </a:moveTo>
                  <a:cubicBezTo>
                    <a:pt x="277" y="240"/>
                    <a:pt x="253" y="188"/>
                    <a:pt x="253" y="188"/>
                  </a:cubicBezTo>
                  <a:cubicBezTo>
                    <a:pt x="253" y="188"/>
                    <a:pt x="268" y="182"/>
                    <a:pt x="268" y="182"/>
                  </a:cubicBezTo>
                  <a:cubicBezTo>
                    <a:pt x="271" y="180"/>
                    <a:pt x="272" y="180"/>
                    <a:pt x="273" y="182"/>
                  </a:cubicBezTo>
                  <a:cubicBezTo>
                    <a:pt x="274" y="183"/>
                    <a:pt x="276" y="182"/>
                    <a:pt x="276" y="182"/>
                  </a:cubicBezTo>
                  <a:cubicBezTo>
                    <a:pt x="276" y="181"/>
                    <a:pt x="269" y="165"/>
                    <a:pt x="269" y="165"/>
                  </a:cubicBezTo>
                  <a:cubicBezTo>
                    <a:pt x="268" y="164"/>
                    <a:pt x="266" y="165"/>
                    <a:pt x="266" y="165"/>
                  </a:cubicBezTo>
                  <a:cubicBezTo>
                    <a:pt x="266" y="168"/>
                    <a:pt x="265" y="168"/>
                    <a:pt x="262" y="169"/>
                  </a:cubicBezTo>
                  <a:cubicBezTo>
                    <a:pt x="218" y="189"/>
                    <a:pt x="218" y="189"/>
                    <a:pt x="218" y="189"/>
                  </a:cubicBezTo>
                  <a:cubicBezTo>
                    <a:pt x="215" y="191"/>
                    <a:pt x="215" y="191"/>
                    <a:pt x="214" y="189"/>
                  </a:cubicBezTo>
                  <a:cubicBezTo>
                    <a:pt x="213" y="189"/>
                    <a:pt x="211" y="190"/>
                    <a:pt x="211" y="190"/>
                  </a:cubicBezTo>
                  <a:cubicBezTo>
                    <a:pt x="211" y="191"/>
                    <a:pt x="218" y="207"/>
                    <a:pt x="218" y="207"/>
                  </a:cubicBezTo>
                  <a:cubicBezTo>
                    <a:pt x="219" y="208"/>
                    <a:pt x="221" y="207"/>
                    <a:pt x="221" y="207"/>
                  </a:cubicBezTo>
                  <a:cubicBezTo>
                    <a:pt x="221" y="206"/>
                    <a:pt x="221" y="206"/>
                    <a:pt x="221" y="206"/>
                  </a:cubicBezTo>
                  <a:cubicBezTo>
                    <a:pt x="221" y="203"/>
                    <a:pt x="222" y="203"/>
                    <a:pt x="224" y="202"/>
                  </a:cubicBezTo>
                  <a:cubicBezTo>
                    <a:pt x="224" y="202"/>
                    <a:pt x="239" y="195"/>
                    <a:pt x="240" y="195"/>
                  </a:cubicBezTo>
                  <a:cubicBezTo>
                    <a:pt x="240" y="195"/>
                    <a:pt x="240" y="195"/>
                    <a:pt x="240" y="195"/>
                  </a:cubicBezTo>
                  <a:cubicBezTo>
                    <a:pt x="240" y="196"/>
                    <a:pt x="262" y="246"/>
                    <a:pt x="262" y="246"/>
                  </a:cubicBezTo>
                  <a:cubicBezTo>
                    <a:pt x="263" y="247"/>
                    <a:pt x="263" y="248"/>
                    <a:pt x="263" y="248"/>
                  </a:cubicBezTo>
                  <a:cubicBezTo>
                    <a:pt x="263" y="249"/>
                    <a:pt x="262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1"/>
                    <a:pt x="262" y="253"/>
                    <a:pt x="262" y="253"/>
                  </a:cubicBezTo>
                  <a:cubicBezTo>
                    <a:pt x="263" y="253"/>
                    <a:pt x="282" y="245"/>
                    <a:pt x="282" y="245"/>
                  </a:cubicBezTo>
                  <a:cubicBezTo>
                    <a:pt x="282" y="244"/>
                    <a:pt x="282" y="244"/>
                    <a:pt x="282" y="244"/>
                  </a:cubicBezTo>
                  <a:cubicBezTo>
                    <a:pt x="281" y="242"/>
                    <a:pt x="281" y="242"/>
                    <a:pt x="281" y="242"/>
                  </a:cubicBezTo>
                  <a:cubicBezTo>
                    <a:pt x="278" y="242"/>
                    <a:pt x="277" y="242"/>
                    <a:pt x="277" y="240"/>
                  </a:cubicBezTo>
                  <a:moveTo>
                    <a:pt x="188" y="227"/>
                  </a:moveTo>
                  <a:cubicBezTo>
                    <a:pt x="179" y="227"/>
                    <a:pt x="171" y="227"/>
                    <a:pt x="170" y="222"/>
                  </a:cubicBezTo>
                  <a:cubicBezTo>
                    <a:pt x="169" y="217"/>
                    <a:pt x="172" y="213"/>
                    <a:pt x="178" y="212"/>
                  </a:cubicBezTo>
                  <a:cubicBezTo>
                    <a:pt x="189" y="209"/>
                    <a:pt x="196" y="213"/>
                    <a:pt x="197" y="216"/>
                  </a:cubicBezTo>
                  <a:cubicBezTo>
                    <a:pt x="197" y="217"/>
                    <a:pt x="197" y="217"/>
                    <a:pt x="197" y="217"/>
                  </a:cubicBezTo>
                  <a:cubicBezTo>
                    <a:pt x="198" y="219"/>
                    <a:pt x="200" y="219"/>
                    <a:pt x="200" y="219"/>
                  </a:cubicBezTo>
                  <a:cubicBezTo>
                    <a:pt x="201" y="218"/>
                    <a:pt x="207" y="199"/>
                    <a:pt x="207" y="199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5" y="198"/>
                    <a:pt x="205" y="198"/>
                    <a:pt x="205" y="198"/>
                  </a:cubicBezTo>
                  <a:cubicBezTo>
                    <a:pt x="202" y="200"/>
                    <a:pt x="202" y="200"/>
                    <a:pt x="202" y="200"/>
                  </a:cubicBezTo>
                  <a:cubicBezTo>
                    <a:pt x="199" y="199"/>
                    <a:pt x="199" y="199"/>
                    <a:pt x="199" y="199"/>
                  </a:cubicBezTo>
                  <a:cubicBezTo>
                    <a:pt x="195" y="199"/>
                    <a:pt x="195" y="199"/>
                    <a:pt x="195" y="199"/>
                  </a:cubicBezTo>
                  <a:cubicBezTo>
                    <a:pt x="189" y="198"/>
                    <a:pt x="183" y="198"/>
                    <a:pt x="177" y="199"/>
                  </a:cubicBezTo>
                  <a:cubicBezTo>
                    <a:pt x="157" y="204"/>
                    <a:pt x="152" y="217"/>
                    <a:pt x="155" y="227"/>
                  </a:cubicBezTo>
                  <a:cubicBezTo>
                    <a:pt x="158" y="242"/>
                    <a:pt x="173" y="242"/>
                    <a:pt x="186" y="243"/>
                  </a:cubicBezTo>
                  <a:cubicBezTo>
                    <a:pt x="196" y="243"/>
                    <a:pt x="204" y="243"/>
                    <a:pt x="205" y="249"/>
                  </a:cubicBezTo>
                  <a:cubicBezTo>
                    <a:pt x="205" y="249"/>
                    <a:pt x="204" y="256"/>
                    <a:pt x="204" y="256"/>
                  </a:cubicBezTo>
                  <a:cubicBezTo>
                    <a:pt x="202" y="259"/>
                    <a:pt x="198" y="261"/>
                    <a:pt x="191" y="262"/>
                  </a:cubicBezTo>
                  <a:cubicBezTo>
                    <a:pt x="185" y="264"/>
                    <a:pt x="176" y="263"/>
                    <a:pt x="172" y="261"/>
                  </a:cubicBezTo>
                  <a:cubicBezTo>
                    <a:pt x="171" y="259"/>
                    <a:pt x="171" y="259"/>
                    <a:pt x="171" y="259"/>
                  </a:cubicBezTo>
                  <a:cubicBezTo>
                    <a:pt x="170" y="257"/>
                    <a:pt x="170" y="257"/>
                    <a:pt x="170" y="257"/>
                  </a:cubicBezTo>
                  <a:cubicBezTo>
                    <a:pt x="168" y="256"/>
                    <a:pt x="168" y="256"/>
                    <a:pt x="168" y="256"/>
                  </a:cubicBezTo>
                  <a:cubicBezTo>
                    <a:pt x="167" y="257"/>
                    <a:pt x="162" y="276"/>
                    <a:pt x="162" y="276"/>
                  </a:cubicBezTo>
                  <a:cubicBezTo>
                    <a:pt x="162" y="276"/>
                    <a:pt x="163" y="276"/>
                    <a:pt x="163" y="276"/>
                  </a:cubicBezTo>
                  <a:cubicBezTo>
                    <a:pt x="163" y="276"/>
                    <a:pt x="163" y="276"/>
                    <a:pt x="163" y="276"/>
                  </a:cubicBezTo>
                  <a:cubicBezTo>
                    <a:pt x="165" y="277"/>
                    <a:pt x="165" y="277"/>
                    <a:pt x="165" y="277"/>
                  </a:cubicBezTo>
                  <a:cubicBezTo>
                    <a:pt x="165" y="276"/>
                    <a:pt x="165" y="276"/>
                    <a:pt x="165" y="276"/>
                  </a:cubicBezTo>
                  <a:cubicBezTo>
                    <a:pt x="165" y="276"/>
                    <a:pt x="166" y="276"/>
                    <a:pt x="166" y="276"/>
                  </a:cubicBezTo>
                  <a:cubicBezTo>
                    <a:pt x="166" y="275"/>
                    <a:pt x="166" y="275"/>
                    <a:pt x="167" y="275"/>
                  </a:cubicBezTo>
                  <a:cubicBezTo>
                    <a:pt x="167" y="275"/>
                    <a:pt x="171" y="275"/>
                    <a:pt x="171" y="275"/>
                  </a:cubicBezTo>
                  <a:cubicBezTo>
                    <a:pt x="176" y="276"/>
                    <a:pt x="176" y="276"/>
                    <a:pt x="176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215" y="271"/>
                    <a:pt x="223" y="256"/>
                    <a:pt x="220" y="245"/>
                  </a:cubicBezTo>
                  <a:cubicBezTo>
                    <a:pt x="217" y="228"/>
                    <a:pt x="201" y="228"/>
                    <a:pt x="188" y="227"/>
                  </a:cubicBezTo>
                  <a:moveTo>
                    <a:pt x="121" y="265"/>
                  </a:moveTo>
                  <a:cubicBezTo>
                    <a:pt x="117" y="268"/>
                    <a:pt x="113" y="270"/>
                    <a:pt x="108" y="270"/>
                  </a:cubicBezTo>
                  <a:cubicBezTo>
                    <a:pt x="96" y="269"/>
                    <a:pt x="89" y="260"/>
                    <a:pt x="90" y="243"/>
                  </a:cubicBezTo>
                  <a:cubicBezTo>
                    <a:pt x="90" y="234"/>
                    <a:pt x="92" y="227"/>
                    <a:pt x="97" y="223"/>
                  </a:cubicBezTo>
                  <a:cubicBezTo>
                    <a:pt x="100" y="220"/>
                    <a:pt x="104" y="218"/>
                    <a:pt x="109" y="219"/>
                  </a:cubicBezTo>
                  <a:cubicBezTo>
                    <a:pt x="115" y="219"/>
                    <a:pt x="119" y="220"/>
                    <a:pt x="122" y="224"/>
                  </a:cubicBezTo>
                  <a:cubicBezTo>
                    <a:pt x="126" y="228"/>
                    <a:pt x="128" y="235"/>
                    <a:pt x="128" y="245"/>
                  </a:cubicBezTo>
                  <a:cubicBezTo>
                    <a:pt x="128" y="254"/>
                    <a:pt x="125" y="261"/>
                    <a:pt x="121" y="265"/>
                  </a:cubicBezTo>
                  <a:moveTo>
                    <a:pt x="110" y="205"/>
                  </a:moveTo>
                  <a:cubicBezTo>
                    <a:pt x="100" y="205"/>
                    <a:pt x="92" y="208"/>
                    <a:pt x="86" y="214"/>
                  </a:cubicBezTo>
                  <a:cubicBezTo>
                    <a:pt x="78" y="220"/>
                    <a:pt x="74" y="231"/>
                    <a:pt x="74" y="243"/>
                  </a:cubicBezTo>
                  <a:cubicBezTo>
                    <a:pt x="73" y="266"/>
                    <a:pt x="87" y="282"/>
                    <a:pt x="107" y="283"/>
                  </a:cubicBezTo>
                  <a:cubicBezTo>
                    <a:pt x="117" y="283"/>
                    <a:pt x="125" y="280"/>
                    <a:pt x="132" y="274"/>
                  </a:cubicBezTo>
                  <a:cubicBezTo>
                    <a:pt x="139" y="268"/>
                    <a:pt x="143" y="257"/>
                    <a:pt x="144" y="245"/>
                  </a:cubicBezTo>
                  <a:cubicBezTo>
                    <a:pt x="144" y="233"/>
                    <a:pt x="140" y="222"/>
                    <a:pt x="134" y="215"/>
                  </a:cubicBezTo>
                  <a:cubicBezTo>
                    <a:pt x="128" y="209"/>
                    <a:pt x="119" y="205"/>
                    <a:pt x="110" y="205"/>
                  </a:cubicBezTo>
                  <a:moveTo>
                    <a:pt x="38" y="228"/>
                  </a:moveTo>
                  <a:cubicBezTo>
                    <a:pt x="38" y="228"/>
                    <a:pt x="25" y="227"/>
                    <a:pt x="25" y="227"/>
                  </a:cubicBezTo>
                  <a:cubicBezTo>
                    <a:pt x="26" y="226"/>
                    <a:pt x="28" y="211"/>
                    <a:pt x="28" y="208"/>
                  </a:cubicBezTo>
                  <a:cubicBezTo>
                    <a:pt x="30" y="209"/>
                    <a:pt x="41" y="210"/>
                    <a:pt x="41" y="210"/>
                  </a:cubicBezTo>
                  <a:cubicBezTo>
                    <a:pt x="47" y="211"/>
                    <a:pt x="50" y="213"/>
                    <a:pt x="52" y="215"/>
                  </a:cubicBezTo>
                  <a:cubicBezTo>
                    <a:pt x="53" y="221"/>
                    <a:pt x="53" y="221"/>
                    <a:pt x="53" y="221"/>
                  </a:cubicBezTo>
                  <a:cubicBezTo>
                    <a:pt x="52" y="228"/>
                    <a:pt x="48" y="230"/>
                    <a:pt x="38" y="228"/>
                  </a:cubicBezTo>
                  <a:moveTo>
                    <a:pt x="45" y="197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1" y="193"/>
                    <a:pt x="11" y="195"/>
                    <a:pt x="11" y="195"/>
                  </a:cubicBezTo>
                  <a:cubicBezTo>
                    <a:pt x="14" y="197"/>
                    <a:pt x="14" y="197"/>
                    <a:pt x="14" y="199"/>
                  </a:cubicBezTo>
                  <a:cubicBezTo>
                    <a:pt x="4" y="262"/>
                    <a:pt x="4" y="262"/>
                    <a:pt x="4" y="262"/>
                  </a:cubicBezTo>
                  <a:cubicBezTo>
                    <a:pt x="4" y="264"/>
                    <a:pt x="4" y="264"/>
                    <a:pt x="1" y="264"/>
                  </a:cubicBezTo>
                  <a:cubicBezTo>
                    <a:pt x="0" y="265"/>
                    <a:pt x="0" y="267"/>
                    <a:pt x="0" y="267"/>
                  </a:cubicBezTo>
                  <a:cubicBezTo>
                    <a:pt x="1" y="268"/>
                    <a:pt x="22" y="271"/>
                    <a:pt x="22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23" y="268"/>
                    <a:pt x="23" y="268"/>
                    <a:pt x="23" y="268"/>
                  </a:cubicBezTo>
                  <a:cubicBezTo>
                    <a:pt x="21" y="267"/>
                    <a:pt x="20" y="267"/>
                    <a:pt x="20" y="265"/>
                  </a:cubicBezTo>
                  <a:cubicBezTo>
                    <a:pt x="20" y="265"/>
                    <a:pt x="20" y="265"/>
                    <a:pt x="20" y="264"/>
                  </a:cubicBezTo>
                  <a:cubicBezTo>
                    <a:pt x="20" y="264"/>
                    <a:pt x="24" y="240"/>
                    <a:pt x="24" y="239"/>
                  </a:cubicBezTo>
                  <a:cubicBezTo>
                    <a:pt x="24" y="240"/>
                    <a:pt x="39" y="242"/>
                    <a:pt x="39" y="242"/>
                  </a:cubicBezTo>
                  <a:cubicBezTo>
                    <a:pt x="58" y="245"/>
                    <a:pt x="67" y="235"/>
                    <a:pt x="68" y="224"/>
                  </a:cubicBezTo>
                  <a:cubicBezTo>
                    <a:pt x="70" y="213"/>
                    <a:pt x="65" y="200"/>
                    <a:pt x="45" y="19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6" name="Freeform 40">
              <a:extLst>
                <a:ext uri="{FF2B5EF4-FFF2-40B4-BE49-F238E27FC236}">
                  <a16:creationId xmlns:a16="http://schemas.microsoft.com/office/drawing/2014/main" id="{E4097583-122C-429E-A6F7-C7A62B685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7" y="1746"/>
              <a:ext cx="70" cy="69"/>
            </a:xfrm>
            <a:custGeom>
              <a:avLst/>
              <a:gdLst>
                <a:gd name="T0" fmla="*/ 39 w 104"/>
                <a:gd name="T1" fmla="*/ 28 h 101"/>
                <a:gd name="T2" fmla="*/ 12 w 104"/>
                <a:gd name="T3" fmla="*/ 18 h 101"/>
                <a:gd name="T4" fmla="*/ 26 w 104"/>
                <a:gd name="T5" fmla="*/ 46 h 101"/>
                <a:gd name="T6" fmla="*/ 0 w 104"/>
                <a:gd name="T7" fmla="*/ 64 h 101"/>
                <a:gd name="T8" fmla="*/ 29 w 104"/>
                <a:gd name="T9" fmla="*/ 71 h 101"/>
                <a:gd name="T10" fmla="*/ 27 w 104"/>
                <a:gd name="T11" fmla="*/ 101 h 101"/>
                <a:gd name="T12" fmla="*/ 52 w 104"/>
                <a:gd name="T13" fmla="*/ 81 h 101"/>
                <a:gd name="T14" fmla="*/ 74 w 104"/>
                <a:gd name="T15" fmla="*/ 101 h 101"/>
                <a:gd name="T16" fmla="*/ 73 w 104"/>
                <a:gd name="T17" fmla="*/ 69 h 101"/>
                <a:gd name="T18" fmla="*/ 104 w 104"/>
                <a:gd name="T19" fmla="*/ 67 h 101"/>
                <a:gd name="T20" fmla="*/ 78 w 104"/>
                <a:gd name="T21" fmla="*/ 47 h 101"/>
                <a:gd name="T22" fmla="*/ 93 w 104"/>
                <a:gd name="T23" fmla="*/ 20 h 101"/>
                <a:gd name="T24" fmla="*/ 63 w 104"/>
                <a:gd name="T25" fmla="*/ 29 h 101"/>
                <a:gd name="T26" fmla="*/ 51 w 104"/>
                <a:gd name="T27" fmla="*/ 0 h 101"/>
                <a:gd name="T28" fmla="*/ 39 w 104"/>
                <a:gd name="T29" fmla="*/ 2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39" y="2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9"/>
                    <a:pt x="104" y="67"/>
                    <a:pt x="104" y="6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39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7" name="Freeform 41">
              <a:extLst>
                <a:ext uri="{FF2B5EF4-FFF2-40B4-BE49-F238E27FC236}">
                  <a16:creationId xmlns:a16="http://schemas.microsoft.com/office/drawing/2014/main" id="{BCD910FA-F7F4-4979-97D9-21920666F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8" y="1778"/>
              <a:ext cx="70" cy="69"/>
            </a:xfrm>
            <a:custGeom>
              <a:avLst/>
              <a:gdLst>
                <a:gd name="T0" fmla="*/ 26 w 70"/>
                <a:gd name="T1" fmla="*/ 19 h 69"/>
                <a:gd name="T2" fmla="*/ 8 w 70"/>
                <a:gd name="T3" fmla="*/ 13 h 69"/>
                <a:gd name="T4" fmla="*/ 17 w 70"/>
                <a:gd name="T5" fmla="*/ 31 h 69"/>
                <a:gd name="T6" fmla="*/ 0 w 70"/>
                <a:gd name="T7" fmla="*/ 43 h 69"/>
                <a:gd name="T8" fmla="*/ 20 w 70"/>
                <a:gd name="T9" fmla="*/ 48 h 69"/>
                <a:gd name="T10" fmla="*/ 18 w 70"/>
                <a:gd name="T11" fmla="*/ 69 h 69"/>
                <a:gd name="T12" fmla="*/ 34 w 70"/>
                <a:gd name="T13" fmla="*/ 55 h 69"/>
                <a:gd name="T14" fmla="*/ 51 w 70"/>
                <a:gd name="T15" fmla="*/ 69 h 69"/>
                <a:gd name="T16" fmla="*/ 49 w 70"/>
                <a:gd name="T17" fmla="*/ 47 h 69"/>
                <a:gd name="T18" fmla="*/ 70 w 70"/>
                <a:gd name="T19" fmla="*/ 45 h 69"/>
                <a:gd name="T20" fmla="*/ 53 w 70"/>
                <a:gd name="T21" fmla="*/ 32 h 69"/>
                <a:gd name="T22" fmla="*/ 63 w 70"/>
                <a:gd name="T23" fmla="*/ 13 h 69"/>
                <a:gd name="T24" fmla="*/ 43 w 70"/>
                <a:gd name="T25" fmla="*/ 19 h 69"/>
                <a:gd name="T26" fmla="*/ 34 w 70"/>
                <a:gd name="T27" fmla="*/ 0 h 69"/>
                <a:gd name="T28" fmla="*/ 26 w 70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9">
                  <a:moveTo>
                    <a:pt x="26" y="19"/>
                  </a:moveTo>
                  <a:lnTo>
                    <a:pt x="8" y="13"/>
                  </a:lnTo>
                  <a:lnTo>
                    <a:pt x="17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4" y="55"/>
                  </a:lnTo>
                  <a:lnTo>
                    <a:pt x="51" y="69"/>
                  </a:lnTo>
                  <a:lnTo>
                    <a:pt x="49" y="47"/>
                  </a:lnTo>
                  <a:lnTo>
                    <a:pt x="70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3" y="19"/>
                  </a:lnTo>
                  <a:lnTo>
                    <a:pt x="34" y="0"/>
                  </a:lnTo>
                  <a:lnTo>
                    <a:pt x="26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8" name="Freeform 42">
              <a:extLst>
                <a:ext uri="{FF2B5EF4-FFF2-40B4-BE49-F238E27FC236}">
                  <a16:creationId xmlns:a16="http://schemas.microsoft.com/office/drawing/2014/main" id="{70882CF6-4791-4F96-AA9E-8538242052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4" y="1902"/>
              <a:ext cx="71" cy="69"/>
            </a:xfrm>
            <a:custGeom>
              <a:avLst/>
              <a:gdLst>
                <a:gd name="T0" fmla="*/ 51 w 104"/>
                <a:gd name="T1" fmla="*/ 0 h 101"/>
                <a:gd name="T2" fmla="*/ 62 w 104"/>
                <a:gd name="T3" fmla="*/ 28 h 101"/>
                <a:gd name="T4" fmla="*/ 93 w 104"/>
                <a:gd name="T5" fmla="*/ 20 h 101"/>
                <a:gd name="T6" fmla="*/ 78 w 104"/>
                <a:gd name="T7" fmla="*/ 46 h 101"/>
                <a:gd name="T8" fmla="*/ 104 w 104"/>
                <a:gd name="T9" fmla="*/ 66 h 101"/>
                <a:gd name="T10" fmla="*/ 72 w 104"/>
                <a:gd name="T11" fmla="*/ 69 h 101"/>
                <a:gd name="T12" fmla="*/ 74 w 104"/>
                <a:gd name="T13" fmla="*/ 101 h 101"/>
                <a:gd name="T14" fmla="*/ 51 w 104"/>
                <a:gd name="T15" fmla="*/ 80 h 101"/>
                <a:gd name="T16" fmla="*/ 27 w 104"/>
                <a:gd name="T17" fmla="*/ 101 h 101"/>
                <a:gd name="T18" fmla="*/ 29 w 104"/>
                <a:gd name="T19" fmla="*/ 70 h 101"/>
                <a:gd name="T20" fmla="*/ 0 w 104"/>
                <a:gd name="T21" fmla="*/ 64 h 101"/>
                <a:gd name="T22" fmla="*/ 26 w 104"/>
                <a:gd name="T23" fmla="*/ 45 h 101"/>
                <a:gd name="T24" fmla="*/ 11 w 104"/>
                <a:gd name="T25" fmla="*/ 19 h 101"/>
                <a:gd name="T26" fmla="*/ 39 w 104"/>
                <a:gd name="T27" fmla="*/ 28 h 101"/>
                <a:gd name="T28" fmla="*/ 51 w 104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01">
                  <a:moveTo>
                    <a:pt x="51" y="0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72" y="69"/>
                    <a:pt x="72" y="69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39" y="28"/>
                    <a:pt x="39" y="28"/>
                    <a:pt x="39" y="28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69" name="Freeform 43">
              <a:extLst>
                <a:ext uri="{FF2B5EF4-FFF2-40B4-BE49-F238E27FC236}">
                  <a16:creationId xmlns:a16="http://schemas.microsoft.com/office/drawing/2014/main" id="{F21F0027-65CF-4615-B6C0-5F0759F175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77" y="1911"/>
              <a:ext cx="50" cy="48"/>
            </a:xfrm>
            <a:custGeom>
              <a:avLst/>
              <a:gdLst>
                <a:gd name="T0" fmla="*/ 25 w 50"/>
                <a:gd name="T1" fmla="*/ 0 h 48"/>
                <a:gd name="T2" fmla="*/ 32 w 50"/>
                <a:gd name="T3" fmla="*/ 18 h 48"/>
                <a:gd name="T4" fmla="*/ 50 w 50"/>
                <a:gd name="T5" fmla="*/ 18 h 48"/>
                <a:gd name="T6" fmla="*/ 35 w 50"/>
                <a:gd name="T7" fmla="*/ 30 h 48"/>
                <a:gd name="T8" fmla="*/ 40 w 50"/>
                <a:gd name="T9" fmla="*/ 48 h 48"/>
                <a:gd name="T10" fmla="*/ 25 w 50"/>
                <a:gd name="T11" fmla="*/ 37 h 48"/>
                <a:gd name="T12" fmla="*/ 10 w 50"/>
                <a:gd name="T13" fmla="*/ 48 h 48"/>
                <a:gd name="T14" fmla="*/ 15 w 50"/>
                <a:gd name="T15" fmla="*/ 30 h 48"/>
                <a:gd name="T16" fmla="*/ 0 w 50"/>
                <a:gd name="T17" fmla="*/ 18 h 48"/>
                <a:gd name="T18" fmla="*/ 19 w 50"/>
                <a:gd name="T19" fmla="*/ 18 h 48"/>
                <a:gd name="T20" fmla="*/ 25 w 50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8">
                  <a:moveTo>
                    <a:pt x="25" y="0"/>
                  </a:moveTo>
                  <a:lnTo>
                    <a:pt x="32" y="18"/>
                  </a:lnTo>
                  <a:lnTo>
                    <a:pt x="50" y="18"/>
                  </a:lnTo>
                  <a:lnTo>
                    <a:pt x="35" y="30"/>
                  </a:lnTo>
                  <a:lnTo>
                    <a:pt x="40" y="48"/>
                  </a:lnTo>
                  <a:lnTo>
                    <a:pt x="25" y="37"/>
                  </a:lnTo>
                  <a:lnTo>
                    <a:pt x="10" y="48"/>
                  </a:lnTo>
                  <a:lnTo>
                    <a:pt x="15" y="30"/>
                  </a:lnTo>
                  <a:lnTo>
                    <a:pt x="0" y="18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0" name="Freeform 44">
              <a:extLst>
                <a:ext uri="{FF2B5EF4-FFF2-40B4-BE49-F238E27FC236}">
                  <a16:creationId xmlns:a16="http://schemas.microsoft.com/office/drawing/2014/main" id="{A94D3306-A871-4893-B174-81E228B401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7" y="2037"/>
              <a:ext cx="71" cy="69"/>
            </a:xfrm>
            <a:custGeom>
              <a:avLst/>
              <a:gdLst>
                <a:gd name="T0" fmla="*/ 27 w 71"/>
                <a:gd name="T1" fmla="*/ 19 h 69"/>
                <a:gd name="T2" fmla="*/ 8 w 71"/>
                <a:gd name="T3" fmla="*/ 13 h 69"/>
                <a:gd name="T4" fmla="*/ 18 w 71"/>
                <a:gd name="T5" fmla="*/ 31 h 69"/>
                <a:gd name="T6" fmla="*/ 0 w 71"/>
                <a:gd name="T7" fmla="*/ 43 h 69"/>
                <a:gd name="T8" fmla="*/ 20 w 71"/>
                <a:gd name="T9" fmla="*/ 48 h 69"/>
                <a:gd name="T10" fmla="*/ 18 w 71"/>
                <a:gd name="T11" fmla="*/ 69 h 69"/>
                <a:gd name="T12" fmla="*/ 35 w 71"/>
                <a:gd name="T13" fmla="*/ 55 h 69"/>
                <a:gd name="T14" fmla="*/ 50 w 71"/>
                <a:gd name="T15" fmla="*/ 69 h 69"/>
                <a:gd name="T16" fmla="*/ 49 w 71"/>
                <a:gd name="T17" fmla="*/ 48 h 69"/>
                <a:gd name="T18" fmla="*/ 71 w 71"/>
                <a:gd name="T19" fmla="*/ 45 h 69"/>
                <a:gd name="T20" fmla="*/ 53 w 71"/>
                <a:gd name="T21" fmla="*/ 32 h 69"/>
                <a:gd name="T22" fmla="*/ 63 w 71"/>
                <a:gd name="T23" fmla="*/ 13 h 69"/>
                <a:gd name="T24" fmla="*/ 42 w 71"/>
                <a:gd name="T25" fmla="*/ 19 h 69"/>
                <a:gd name="T26" fmla="*/ 35 w 71"/>
                <a:gd name="T27" fmla="*/ 0 h 69"/>
                <a:gd name="T28" fmla="*/ 27 w 71"/>
                <a:gd name="T29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69">
                  <a:moveTo>
                    <a:pt x="27" y="19"/>
                  </a:moveTo>
                  <a:lnTo>
                    <a:pt x="8" y="13"/>
                  </a:lnTo>
                  <a:lnTo>
                    <a:pt x="18" y="31"/>
                  </a:lnTo>
                  <a:lnTo>
                    <a:pt x="0" y="43"/>
                  </a:lnTo>
                  <a:lnTo>
                    <a:pt x="20" y="48"/>
                  </a:lnTo>
                  <a:lnTo>
                    <a:pt x="18" y="69"/>
                  </a:lnTo>
                  <a:lnTo>
                    <a:pt x="35" y="55"/>
                  </a:lnTo>
                  <a:lnTo>
                    <a:pt x="50" y="69"/>
                  </a:lnTo>
                  <a:lnTo>
                    <a:pt x="49" y="48"/>
                  </a:lnTo>
                  <a:lnTo>
                    <a:pt x="71" y="45"/>
                  </a:lnTo>
                  <a:lnTo>
                    <a:pt x="53" y="32"/>
                  </a:lnTo>
                  <a:lnTo>
                    <a:pt x="63" y="13"/>
                  </a:lnTo>
                  <a:lnTo>
                    <a:pt x="42" y="19"/>
                  </a:lnTo>
                  <a:lnTo>
                    <a:pt x="35" y="0"/>
                  </a:lnTo>
                  <a:lnTo>
                    <a:pt x="27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1" name="Freeform 45">
              <a:extLst>
                <a:ext uri="{FF2B5EF4-FFF2-40B4-BE49-F238E27FC236}">
                  <a16:creationId xmlns:a16="http://schemas.microsoft.com/office/drawing/2014/main" id="{0BBDE06C-503D-4E5C-BBBC-874D0BBE0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9" y="1671"/>
              <a:ext cx="20" cy="12"/>
            </a:xfrm>
            <a:custGeom>
              <a:avLst/>
              <a:gdLst>
                <a:gd name="T0" fmla="*/ 28 w 30"/>
                <a:gd name="T1" fmla="*/ 0 h 18"/>
                <a:gd name="T2" fmla="*/ 0 w 30"/>
                <a:gd name="T3" fmla="*/ 18 h 18"/>
                <a:gd name="T4" fmla="*/ 29 w 30"/>
                <a:gd name="T5" fmla="*/ 9 h 18"/>
                <a:gd name="T6" fmla="*/ 28 w 30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8">
                  <a:moveTo>
                    <a:pt x="28" y="0"/>
                  </a:moveTo>
                  <a:cubicBezTo>
                    <a:pt x="19" y="0"/>
                    <a:pt x="5" y="13"/>
                    <a:pt x="0" y="18"/>
                  </a:cubicBezTo>
                  <a:cubicBezTo>
                    <a:pt x="18" y="11"/>
                    <a:pt x="25" y="15"/>
                    <a:pt x="29" y="9"/>
                  </a:cubicBezTo>
                  <a:cubicBezTo>
                    <a:pt x="30" y="6"/>
                    <a:pt x="30" y="2"/>
                    <a:pt x="2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2" name="Freeform 46">
              <a:extLst>
                <a:ext uri="{FF2B5EF4-FFF2-40B4-BE49-F238E27FC236}">
                  <a16:creationId xmlns:a16="http://schemas.microsoft.com/office/drawing/2014/main" id="{6D1C41DE-EEF3-4ECA-9EAD-BE0462FDF8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64" y="1674"/>
              <a:ext cx="12" cy="20"/>
            </a:xfrm>
            <a:custGeom>
              <a:avLst/>
              <a:gdLst>
                <a:gd name="T0" fmla="*/ 2 w 18"/>
                <a:gd name="T1" fmla="*/ 0 h 29"/>
                <a:gd name="T2" fmla="*/ 17 w 18"/>
                <a:gd name="T3" fmla="*/ 29 h 29"/>
                <a:gd name="T4" fmla="*/ 18 w 18"/>
                <a:gd name="T5" fmla="*/ 20 h 29"/>
                <a:gd name="T6" fmla="*/ 2 w 18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9">
                  <a:moveTo>
                    <a:pt x="2" y="0"/>
                  </a:moveTo>
                  <a:cubicBezTo>
                    <a:pt x="0" y="12"/>
                    <a:pt x="8" y="23"/>
                    <a:pt x="17" y="2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12"/>
                    <a:pt x="9" y="4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3" name="Freeform 47">
              <a:extLst>
                <a:ext uri="{FF2B5EF4-FFF2-40B4-BE49-F238E27FC236}">
                  <a16:creationId xmlns:a16="http://schemas.microsoft.com/office/drawing/2014/main" id="{56A588C9-91D5-4825-AA00-EE8E380419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59" y="1689"/>
              <a:ext cx="14" cy="21"/>
            </a:xfrm>
            <a:custGeom>
              <a:avLst/>
              <a:gdLst>
                <a:gd name="T0" fmla="*/ 4 w 21"/>
                <a:gd name="T1" fmla="*/ 0 h 30"/>
                <a:gd name="T2" fmla="*/ 1 w 21"/>
                <a:gd name="T3" fmla="*/ 11 h 30"/>
                <a:gd name="T4" fmla="*/ 16 w 21"/>
                <a:gd name="T5" fmla="*/ 30 h 30"/>
                <a:gd name="T6" fmla="*/ 4 w 2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0">
                  <a:moveTo>
                    <a:pt x="4" y="0"/>
                  </a:moveTo>
                  <a:cubicBezTo>
                    <a:pt x="3" y="3"/>
                    <a:pt x="0" y="8"/>
                    <a:pt x="1" y="11"/>
                  </a:cubicBezTo>
                  <a:cubicBezTo>
                    <a:pt x="2" y="18"/>
                    <a:pt x="12" y="20"/>
                    <a:pt x="16" y="30"/>
                  </a:cubicBezTo>
                  <a:cubicBezTo>
                    <a:pt x="21" y="21"/>
                    <a:pt x="14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4" name="Freeform 48">
              <a:extLst>
                <a:ext uri="{FF2B5EF4-FFF2-40B4-BE49-F238E27FC236}">
                  <a16:creationId xmlns:a16="http://schemas.microsoft.com/office/drawing/2014/main" id="{E3A63B43-412F-409B-999C-BA3CFB9C16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49" y="1702"/>
              <a:ext cx="15" cy="24"/>
            </a:xfrm>
            <a:custGeom>
              <a:avLst/>
              <a:gdLst>
                <a:gd name="T0" fmla="*/ 12 w 22"/>
                <a:gd name="T1" fmla="*/ 0 h 35"/>
                <a:gd name="T2" fmla="*/ 7 w 22"/>
                <a:gd name="T3" fmla="*/ 8 h 35"/>
                <a:gd name="T4" fmla="*/ 13 w 22"/>
                <a:gd name="T5" fmla="*/ 35 h 35"/>
                <a:gd name="T6" fmla="*/ 19 w 22"/>
                <a:gd name="T7" fmla="*/ 11 h 35"/>
                <a:gd name="T8" fmla="*/ 12 w 22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5">
                  <a:moveTo>
                    <a:pt x="12" y="0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0" y="19"/>
                    <a:pt x="13" y="28"/>
                    <a:pt x="13" y="35"/>
                  </a:cubicBezTo>
                  <a:cubicBezTo>
                    <a:pt x="17" y="31"/>
                    <a:pt x="22" y="19"/>
                    <a:pt x="19" y="11"/>
                  </a:cubicBezTo>
                  <a:cubicBezTo>
                    <a:pt x="18" y="7"/>
                    <a:pt x="16" y="3"/>
                    <a:pt x="1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5" name="Freeform 49">
              <a:extLst>
                <a:ext uri="{FF2B5EF4-FFF2-40B4-BE49-F238E27FC236}">
                  <a16:creationId xmlns:a16="http://schemas.microsoft.com/office/drawing/2014/main" id="{59FA81EB-FB40-48E1-B9C8-68D651D88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2" y="1701"/>
              <a:ext cx="27" cy="11"/>
            </a:xfrm>
            <a:custGeom>
              <a:avLst/>
              <a:gdLst>
                <a:gd name="T0" fmla="*/ 23 w 39"/>
                <a:gd name="T1" fmla="*/ 3 h 16"/>
                <a:gd name="T2" fmla="*/ 0 w 39"/>
                <a:gd name="T3" fmla="*/ 12 h 16"/>
                <a:gd name="T4" fmla="*/ 21 w 39"/>
                <a:gd name="T5" fmla="*/ 16 h 16"/>
                <a:gd name="T6" fmla="*/ 39 w 39"/>
                <a:gd name="T7" fmla="*/ 0 h 16"/>
                <a:gd name="T8" fmla="*/ 23 w 39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6">
                  <a:moveTo>
                    <a:pt x="23" y="3"/>
                  </a:moveTo>
                  <a:cubicBezTo>
                    <a:pt x="18" y="5"/>
                    <a:pt x="6" y="13"/>
                    <a:pt x="0" y="12"/>
                  </a:cubicBezTo>
                  <a:cubicBezTo>
                    <a:pt x="3" y="16"/>
                    <a:pt x="16" y="15"/>
                    <a:pt x="21" y="16"/>
                  </a:cubicBezTo>
                  <a:cubicBezTo>
                    <a:pt x="29" y="16"/>
                    <a:pt x="35" y="7"/>
                    <a:pt x="39" y="0"/>
                  </a:cubicBezTo>
                  <a:lnTo>
                    <a:pt x="2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6" name="Freeform 50">
              <a:extLst>
                <a:ext uri="{FF2B5EF4-FFF2-40B4-BE49-F238E27FC236}">
                  <a16:creationId xmlns:a16="http://schemas.microsoft.com/office/drawing/2014/main" id="{A5A31885-3163-44FD-A28E-3039E5EE7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4" y="1717"/>
              <a:ext cx="16" cy="23"/>
            </a:xfrm>
            <a:custGeom>
              <a:avLst/>
              <a:gdLst>
                <a:gd name="T0" fmla="*/ 19 w 23"/>
                <a:gd name="T1" fmla="*/ 0 h 34"/>
                <a:gd name="T2" fmla="*/ 0 w 23"/>
                <a:gd name="T3" fmla="*/ 34 h 34"/>
                <a:gd name="T4" fmla="*/ 19 w 23"/>
                <a:gd name="T5" fmla="*/ 21 h 34"/>
                <a:gd name="T6" fmla="*/ 19 w 23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4">
                  <a:moveTo>
                    <a:pt x="19" y="0"/>
                  </a:moveTo>
                  <a:cubicBezTo>
                    <a:pt x="3" y="4"/>
                    <a:pt x="13" y="23"/>
                    <a:pt x="0" y="34"/>
                  </a:cubicBezTo>
                  <a:cubicBezTo>
                    <a:pt x="9" y="32"/>
                    <a:pt x="13" y="32"/>
                    <a:pt x="19" y="21"/>
                  </a:cubicBezTo>
                  <a:cubicBezTo>
                    <a:pt x="22" y="15"/>
                    <a:pt x="23" y="5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7" name="Freeform 51">
              <a:extLst>
                <a:ext uri="{FF2B5EF4-FFF2-40B4-BE49-F238E27FC236}">
                  <a16:creationId xmlns:a16="http://schemas.microsoft.com/office/drawing/2014/main" id="{C664BB33-9114-4D5C-A5F6-278F45A39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82"/>
              <a:ext cx="18" cy="26"/>
            </a:xfrm>
            <a:custGeom>
              <a:avLst/>
              <a:gdLst>
                <a:gd name="T0" fmla="*/ 3 w 26"/>
                <a:gd name="T1" fmla="*/ 16 h 39"/>
                <a:gd name="T2" fmla="*/ 9 w 26"/>
                <a:gd name="T3" fmla="*/ 39 h 39"/>
                <a:gd name="T4" fmla="*/ 17 w 26"/>
                <a:gd name="T5" fmla="*/ 0 h 39"/>
                <a:gd name="T6" fmla="*/ 3 w 26"/>
                <a:gd name="T7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39">
                  <a:moveTo>
                    <a:pt x="3" y="16"/>
                  </a:moveTo>
                  <a:cubicBezTo>
                    <a:pt x="0" y="28"/>
                    <a:pt x="3" y="31"/>
                    <a:pt x="9" y="39"/>
                  </a:cubicBezTo>
                  <a:cubicBezTo>
                    <a:pt x="6" y="21"/>
                    <a:pt x="26" y="14"/>
                    <a:pt x="17" y="0"/>
                  </a:cubicBezTo>
                  <a:cubicBezTo>
                    <a:pt x="10" y="2"/>
                    <a:pt x="5" y="10"/>
                    <a:pt x="3" y="1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8" name="Freeform 52">
              <a:extLst>
                <a:ext uri="{FF2B5EF4-FFF2-40B4-BE49-F238E27FC236}">
                  <a16:creationId xmlns:a16="http://schemas.microsoft.com/office/drawing/2014/main" id="{379786DF-3041-4B9B-9588-392055B75C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8" y="1714"/>
              <a:ext cx="27" cy="14"/>
            </a:xfrm>
            <a:custGeom>
              <a:avLst/>
              <a:gdLst>
                <a:gd name="T0" fmla="*/ 0 w 40"/>
                <a:gd name="T1" fmla="*/ 17 h 21"/>
                <a:gd name="T2" fmla="*/ 23 w 40"/>
                <a:gd name="T3" fmla="*/ 17 h 21"/>
                <a:gd name="T4" fmla="*/ 40 w 40"/>
                <a:gd name="T5" fmla="*/ 7 h 21"/>
                <a:gd name="T6" fmla="*/ 0 w 40"/>
                <a:gd name="T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1">
                  <a:moveTo>
                    <a:pt x="0" y="17"/>
                  </a:moveTo>
                  <a:cubicBezTo>
                    <a:pt x="0" y="21"/>
                    <a:pt x="16" y="20"/>
                    <a:pt x="23" y="17"/>
                  </a:cubicBezTo>
                  <a:cubicBezTo>
                    <a:pt x="27" y="16"/>
                    <a:pt x="39" y="11"/>
                    <a:pt x="40" y="7"/>
                  </a:cubicBezTo>
                  <a:cubicBezTo>
                    <a:pt x="12" y="0"/>
                    <a:pt x="22" y="11"/>
                    <a:pt x="0" y="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79" name="Freeform 53">
              <a:extLst>
                <a:ext uri="{FF2B5EF4-FFF2-40B4-BE49-F238E27FC236}">
                  <a16:creationId xmlns:a16="http://schemas.microsoft.com/office/drawing/2014/main" id="{B9889A8B-4541-4FF2-83EA-D607F8255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31" y="1685"/>
              <a:ext cx="25" cy="15"/>
            </a:xfrm>
            <a:custGeom>
              <a:avLst/>
              <a:gdLst>
                <a:gd name="T0" fmla="*/ 0 w 37"/>
                <a:gd name="T1" fmla="*/ 18 h 22"/>
                <a:gd name="T2" fmla="*/ 23 w 37"/>
                <a:gd name="T3" fmla="*/ 14 h 22"/>
                <a:gd name="T4" fmla="*/ 37 w 37"/>
                <a:gd name="T5" fmla="*/ 1 h 22"/>
                <a:gd name="T6" fmla="*/ 0 w 37"/>
                <a:gd name="T7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2">
                  <a:moveTo>
                    <a:pt x="0" y="18"/>
                  </a:moveTo>
                  <a:cubicBezTo>
                    <a:pt x="1" y="22"/>
                    <a:pt x="16" y="18"/>
                    <a:pt x="23" y="14"/>
                  </a:cubicBezTo>
                  <a:cubicBezTo>
                    <a:pt x="26" y="12"/>
                    <a:pt x="37" y="6"/>
                    <a:pt x="37" y="1"/>
                  </a:cubicBezTo>
                  <a:cubicBezTo>
                    <a:pt x="9" y="0"/>
                    <a:pt x="20" y="8"/>
                    <a:pt x="0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0" name="Freeform 54">
              <a:extLst>
                <a:ext uri="{FF2B5EF4-FFF2-40B4-BE49-F238E27FC236}">
                  <a16:creationId xmlns:a16="http://schemas.microsoft.com/office/drawing/2014/main" id="{5F98130F-6B3B-4F81-A453-EE8BAE233A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42" y="1671"/>
              <a:ext cx="26" cy="18"/>
            </a:xfrm>
            <a:custGeom>
              <a:avLst/>
              <a:gdLst>
                <a:gd name="T0" fmla="*/ 37 w 37"/>
                <a:gd name="T1" fmla="*/ 2 h 27"/>
                <a:gd name="T2" fmla="*/ 19 w 37"/>
                <a:gd name="T3" fmla="*/ 8 h 27"/>
                <a:gd name="T4" fmla="*/ 3 w 37"/>
                <a:gd name="T5" fmla="*/ 25 h 27"/>
                <a:gd name="T6" fmla="*/ 37 w 37"/>
                <a:gd name="T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7">
                  <a:moveTo>
                    <a:pt x="37" y="2"/>
                  </a:moveTo>
                  <a:cubicBezTo>
                    <a:pt x="33" y="0"/>
                    <a:pt x="21" y="6"/>
                    <a:pt x="19" y="8"/>
                  </a:cubicBezTo>
                  <a:cubicBezTo>
                    <a:pt x="11" y="11"/>
                    <a:pt x="0" y="22"/>
                    <a:pt x="3" y="25"/>
                  </a:cubicBezTo>
                  <a:cubicBezTo>
                    <a:pt x="22" y="13"/>
                    <a:pt x="23" y="27"/>
                    <a:pt x="3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1" name="Freeform 55">
              <a:extLst>
                <a:ext uri="{FF2B5EF4-FFF2-40B4-BE49-F238E27FC236}">
                  <a16:creationId xmlns:a16="http://schemas.microsoft.com/office/drawing/2014/main" id="{F555DBC3-30D6-49E6-B10F-F191FB469D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94" y="1635"/>
              <a:ext cx="22" cy="11"/>
            </a:xfrm>
            <a:custGeom>
              <a:avLst/>
              <a:gdLst>
                <a:gd name="T0" fmla="*/ 0 w 32"/>
                <a:gd name="T1" fmla="*/ 5 h 15"/>
                <a:gd name="T2" fmla="*/ 20 w 32"/>
                <a:gd name="T3" fmla="*/ 15 h 15"/>
                <a:gd name="T4" fmla="*/ 32 w 32"/>
                <a:gd name="T5" fmla="*/ 10 h 15"/>
                <a:gd name="T6" fmla="*/ 0 w 32"/>
                <a:gd name="T7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5">
                  <a:moveTo>
                    <a:pt x="0" y="5"/>
                  </a:moveTo>
                  <a:cubicBezTo>
                    <a:pt x="9" y="8"/>
                    <a:pt x="14" y="14"/>
                    <a:pt x="20" y="15"/>
                  </a:cubicBezTo>
                  <a:cubicBezTo>
                    <a:pt x="28" y="15"/>
                    <a:pt x="30" y="13"/>
                    <a:pt x="32" y="10"/>
                  </a:cubicBezTo>
                  <a:cubicBezTo>
                    <a:pt x="29" y="0"/>
                    <a:pt x="9" y="1"/>
                    <a:pt x="0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2" name="Freeform 56">
              <a:extLst>
                <a:ext uri="{FF2B5EF4-FFF2-40B4-BE49-F238E27FC236}">
                  <a16:creationId xmlns:a16="http://schemas.microsoft.com/office/drawing/2014/main" id="{12746F1B-6120-4917-A186-788C35FE47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4" y="1646"/>
              <a:ext cx="13" cy="22"/>
            </a:xfrm>
            <a:custGeom>
              <a:avLst/>
              <a:gdLst>
                <a:gd name="T0" fmla="*/ 14 w 18"/>
                <a:gd name="T1" fmla="*/ 32 h 32"/>
                <a:gd name="T2" fmla="*/ 16 w 18"/>
                <a:gd name="T3" fmla="*/ 10 h 32"/>
                <a:gd name="T4" fmla="*/ 8 w 18"/>
                <a:gd name="T5" fmla="*/ 0 h 32"/>
                <a:gd name="T6" fmla="*/ 14 w 18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2">
                  <a:moveTo>
                    <a:pt x="14" y="32"/>
                  </a:moveTo>
                  <a:cubicBezTo>
                    <a:pt x="14" y="22"/>
                    <a:pt x="18" y="16"/>
                    <a:pt x="16" y="10"/>
                  </a:cubicBezTo>
                  <a:cubicBezTo>
                    <a:pt x="14" y="2"/>
                    <a:pt x="11" y="1"/>
                    <a:pt x="8" y="0"/>
                  </a:cubicBezTo>
                  <a:cubicBezTo>
                    <a:pt x="0" y="6"/>
                    <a:pt x="7" y="24"/>
                    <a:pt x="14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4C77663C-BE9D-4130-AC27-0D7E99D0E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4" y="1643"/>
              <a:ext cx="26" cy="14"/>
            </a:xfrm>
            <a:custGeom>
              <a:avLst/>
              <a:gdLst>
                <a:gd name="T0" fmla="*/ 27 w 38"/>
                <a:gd name="T1" fmla="*/ 2 h 20"/>
                <a:gd name="T2" fmla="*/ 0 w 38"/>
                <a:gd name="T3" fmla="*/ 9 h 20"/>
                <a:gd name="T4" fmla="*/ 30 w 38"/>
                <a:gd name="T5" fmla="*/ 15 h 20"/>
                <a:gd name="T6" fmla="*/ 38 w 38"/>
                <a:gd name="T7" fmla="*/ 11 h 20"/>
                <a:gd name="T8" fmla="*/ 27 w 38"/>
                <a:gd name="T9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0">
                  <a:moveTo>
                    <a:pt x="27" y="2"/>
                  </a:moveTo>
                  <a:cubicBezTo>
                    <a:pt x="19" y="0"/>
                    <a:pt x="5" y="5"/>
                    <a:pt x="0" y="9"/>
                  </a:cubicBezTo>
                  <a:cubicBezTo>
                    <a:pt x="11" y="8"/>
                    <a:pt x="17" y="20"/>
                    <a:pt x="30" y="15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5" y="6"/>
                    <a:pt x="31" y="4"/>
                    <a:pt x="27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3" name="Freeform 58">
              <a:extLst>
                <a:ext uri="{FF2B5EF4-FFF2-40B4-BE49-F238E27FC236}">
                  <a16:creationId xmlns:a16="http://schemas.microsoft.com/office/drawing/2014/main" id="{D8A87A42-184B-4EC9-A8B5-1F9238EDBC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02" y="1651"/>
              <a:ext cx="14" cy="25"/>
            </a:xfrm>
            <a:custGeom>
              <a:avLst/>
              <a:gdLst>
                <a:gd name="T0" fmla="*/ 2 w 20"/>
                <a:gd name="T1" fmla="*/ 11 h 37"/>
                <a:gd name="T2" fmla="*/ 10 w 20"/>
                <a:gd name="T3" fmla="*/ 37 h 37"/>
                <a:gd name="T4" fmla="*/ 14 w 20"/>
                <a:gd name="T5" fmla="*/ 8 h 37"/>
                <a:gd name="T6" fmla="*/ 10 w 20"/>
                <a:gd name="T7" fmla="*/ 0 h 37"/>
                <a:gd name="T8" fmla="*/ 2 w 20"/>
                <a:gd name="T9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37">
                  <a:moveTo>
                    <a:pt x="2" y="11"/>
                  </a:moveTo>
                  <a:cubicBezTo>
                    <a:pt x="0" y="19"/>
                    <a:pt x="6" y="33"/>
                    <a:pt x="10" y="37"/>
                  </a:cubicBezTo>
                  <a:cubicBezTo>
                    <a:pt x="9" y="27"/>
                    <a:pt x="20" y="20"/>
                    <a:pt x="14" y="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3" y="6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4" name="Freeform 59">
              <a:extLst>
                <a:ext uri="{FF2B5EF4-FFF2-40B4-BE49-F238E27FC236}">
                  <a16:creationId xmlns:a16="http://schemas.microsoft.com/office/drawing/2014/main" id="{ECD6E8BB-1309-47D1-A652-482469905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0" y="1731"/>
              <a:ext cx="21" cy="14"/>
            </a:xfrm>
            <a:custGeom>
              <a:avLst/>
              <a:gdLst>
                <a:gd name="T0" fmla="*/ 32 w 32"/>
                <a:gd name="T1" fmla="*/ 0 h 21"/>
                <a:gd name="T2" fmla="*/ 23 w 32"/>
                <a:gd name="T3" fmla="*/ 0 h 21"/>
                <a:gd name="T4" fmla="*/ 0 w 32"/>
                <a:gd name="T5" fmla="*/ 20 h 21"/>
                <a:gd name="T6" fmla="*/ 27 w 32"/>
                <a:gd name="T7" fmla="*/ 12 h 21"/>
                <a:gd name="T8" fmla="*/ 32 w 3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9" y="2"/>
                    <a:pt x="10" y="16"/>
                    <a:pt x="0" y="20"/>
                  </a:cubicBezTo>
                  <a:cubicBezTo>
                    <a:pt x="6" y="21"/>
                    <a:pt x="21" y="19"/>
                    <a:pt x="27" y="12"/>
                  </a:cubicBezTo>
                  <a:cubicBezTo>
                    <a:pt x="30" y="9"/>
                    <a:pt x="31" y="5"/>
                    <a:pt x="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5" name="Freeform 60">
              <a:extLst>
                <a:ext uri="{FF2B5EF4-FFF2-40B4-BE49-F238E27FC236}">
                  <a16:creationId xmlns:a16="http://schemas.microsoft.com/office/drawing/2014/main" id="{BC04B05C-9157-4204-93FE-127B78C089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9" y="1655"/>
              <a:ext cx="24" cy="14"/>
            </a:xfrm>
            <a:custGeom>
              <a:avLst/>
              <a:gdLst>
                <a:gd name="T0" fmla="*/ 16 w 36"/>
                <a:gd name="T1" fmla="*/ 2 h 20"/>
                <a:gd name="T2" fmla="*/ 0 w 36"/>
                <a:gd name="T3" fmla="*/ 19 h 20"/>
                <a:gd name="T4" fmla="*/ 36 w 36"/>
                <a:gd name="T5" fmla="*/ 4 h 20"/>
                <a:gd name="T6" fmla="*/ 16 w 36"/>
                <a:gd name="T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16" y="2"/>
                  </a:moveTo>
                  <a:cubicBezTo>
                    <a:pt x="4" y="6"/>
                    <a:pt x="3" y="10"/>
                    <a:pt x="0" y="19"/>
                  </a:cubicBezTo>
                  <a:cubicBezTo>
                    <a:pt x="13" y="7"/>
                    <a:pt x="30" y="20"/>
                    <a:pt x="36" y="4"/>
                  </a:cubicBezTo>
                  <a:cubicBezTo>
                    <a:pt x="31" y="0"/>
                    <a:pt x="21" y="0"/>
                    <a:pt x="16" y="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6" name="Freeform 61">
              <a:extLst>
                <a:ext uri="{FF2B5EF4-FFF2-40B4-BE49-F238E27FC236}">
                  <a16:creationId xmlns:a16="http://schemas.microsoft.com/office/drawing/2014/main" id="{D9167069-059D-4C88-8AE6-BB91C8E989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8" y="1659"/>
              <a:ext cx="15" cy="27"/>
            </a:xfrm>
            <a:custGeom>
              <a:avLst/>
              <a:gdLst>
                <a:gd name="T0" fmla="*/ 1 w 22"/>
                <a:gd name="T1" fmla="*/ 19 h 39"/>
                <a:gd name="T2" fmla="*/ 13 w 22"/>
                <a:gd name="T3" fmla="*/ 39 h 39"/>
                <a:gd name="T4" fmla="*/ 9 w 22"/>
                <a:gd name="T5" fmla="*/ 0 h 39"/>
                <a:gd name="T6" fmla="*/ 1 w 22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39">
                  <a:moveTo>
                    <a:pt x="1" y="19"/>
                  </a:moveTo>
                  <a:cubicBezTo>
                    <a:pt x="2" y="32"/>
                    <a:pt x="5" y="34"/>
                    <a:pt x="13" y="39"/>
                  </a:cubicBezTo>
                  <a:cubicBezTo>
                    <a:pt x="5" y="23"/>
                    <a:pt x="22" y="10"/>
                    <a:pt x="9" y="0"/>
                  </a:cubicBezTo>
                  <a:cubicBezTo>
                    <a:pt x="3" y="4"/>
                    <a:pt x="0" y="13"/>
                    <a:pt x="1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  <p:sp>
          <p:nvSpPr>
            <p:cNvPr id="247" name="Freeform 62">
              <a:extLst>
                <a:ext uri="{FF2B5EF4-FFF2-40B4-BE49-F238E27FC236}">
                  <a16:creationId xmlns:a16="http://schemas.microsoft.com/office/drawing/2014/main" id="{B0875DD9-C935-4281-9A52-704B28A336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8" y="1672"/>
              <a:ext cx="9" cy="26"/>
            </a:xfrm>
            <a:custGeom>
              <a:avLst/>
              <a:gdLst>
                <a:gd name="T0" fmla="*/ 1 w 13"/>
                <a:gd name="T1" fmla="*/ 0 h 39"/>
                <a:gd name="T2" fmla="*/ 8 w 13"/>
                <a:gd name="T3" fmla="*/ 39 h 39"/>
                <a:gd name="T4" fmla="*/ 9 w 13"/>
                <a:gd name="T5" fmla="*/ 10 h 39"/>
                <a:gd name="T6" fmla="*/ 1 w 13"/>
                <a:gd name="T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9">
                  <a:moveTo>
                    <a:pt x="1" y="0"/>
                  </a:moveTo>
                  <a:cubicBezTo>
                    <a:pt x="0" y="17"/>
                    <a:pt x="0" y="31"/>
                    <a:pt x="8" y="39"/>
                  </a:cubicBezTo>
                  <a:cubicBezTo>
                    <a:pt x="13" y="25"/>
                    <a:pt x="13" y="19"/>
                    <a:pt x="9" y="10"/>
                  </a:cubicBezTo>
                  <a:cubicBezTo>
                    <a:pt x="8" y="6"/>
                    <a:pt x="4" y="0"/>
                    <a:pt x="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A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118350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9" indent="-215989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31979" indent="-215989" algn="l" defTabSz="914354" rtl="0" eaLnBrk="1" latinLnBrk="0" hangingPunct="1">
        <a:lnSpc>
          <a:spcPct val="100000"/>
        </a:lnSpc>
        <a:spcBef>
          <a:spcPts val="500"/>
        </a:spcBef>
        <a:buFont typeface="Calibri" panose="020F0502020204030204" pitchFamily="34" charset="0"/>
        <a:buChar char="–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dH0yz-Osy54?feature=oembed" TargetMode="External"/><Relationship Id="rId5" Type="http://schemas.openxmlformats.org/officeDocument/2006/relationships/hyperlink" Target="https://youtu.be/mxT233EdY5c" TargetMode="External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lltechnologies.com/asset/en-us/products/storage/industry-market/h17076-dell-emc-unity-data-integrity.pdf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tawfiqul.islam@unimelb.edu.a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tmuthugama@student.unimelb.edu.a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631B-23A6-364E-A2F4-4355776867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Winter Semester, 2023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52CF1-41DC-B946-BC99-68C5CC88CB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4179" y="5792476"/>
            <a:ext cx="6471466" cy="13404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/>
              <a:t>Lecturer: Farhana Choudhury (PhD)</a:t>
            </a:r>
          </a:p>
          <a:p>
            <a:r>
              <a:rPr lang="en-US" sz="2000" dirty="0"/>
              <a:t>Live lecture – week 1</a:t>
            </a:r>
          </a:p>
          <a:p>
            <a:endParaRPr lang="en-US" sz="2000" dirty="0"/>
          </a:p>
          <a:p>
            <a:endParaRPr lang="en-US" sz="2000" dirty="0">
              <a:cs typeface="Calibri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223C83E-E304-724A-BF89-30C9F3A24F5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2" r="25342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340E88-7385-2847-BAF7-13E01F0761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24012" y="395288"/>
            <a:ext cx="7940117" cy="88741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COMP90050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Advanced Database Systems</a:t>
            </a:r>
          </a:p>
        </p:txBody>
      </p:sp>
    </p:spTree>
    <p:extLst>
      <p:ext uri="{BB962C8B-B14F-4D97-AF65-F5344CB8AC3E}">
        <p14:creationId xmlns:p14="http://schemas.microsoft.com/office/powerpoint/2010/main" val="79267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13E80A-0B0A-3E47-92A4-89A18A0E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943" y="2858314"/>
            <a:ext cx="7736114" cy="887360"/>
          </a:xfrm>
        </p:spPr>
        <p:txBody>
          <a:bodyPr/>
          <a:lstStyle/>
          <a:p>
            <a:pPr algn="ctr"/>
            <a:r>
              <a:rPr lang="en-AU" altLang="en-US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Discussion on the topics of the pre-recorded lecture and additional contents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35">
            <a:extLst>
              <a:ext uri="{FF2B5EF4-FFF2-40B4-BE49-F238E27FC236}">
                <a16:creationId xmlns:a16="http://schemas.microsoft.com/office/drawing/2014/main" id="{B11F4EEF-008B-9858-5C6E-E3ACDC4624DF}"/>
              </a:ext>
            </a:extLst>
          </p:cNvPr>
          <p:cNvSpPr/>
          <p:nvPr/>
        </p:nvSpPr>
        <p:spPr>
          <a:xfrm>
            <a:off x="3144405" y="1470716"/>
            <a:ext cx="1841740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897A86-F504-2F48-C80A-D68ABF39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of Database management system </a:t>
            </a:r>
          </a:p>
        </p:txBody>
      </p:sp>
      <p:sp>
        <p:nvSpPr>
          <p:cNvPr id="13" name="Shape 127">
            <a:extLst>
              <a:ext uri="{FF2B5EF4-FFF2-40B4-BE49-F238E27FC236}">
                <a16:creationId xmlns:a16="http://schemas.microsoft.com/office/drawing/2014/main" id="{FA6E46A1-A9CB-C038-B7DB-D1BB015B5FE7}"/>
              </a:ext>
            </a:extLst>
          </p:cNvPr>
          <p:cNvSpPr/>
          <p:nvPr/>
        </p:nvSpPr>
        <p:spPr>
          <a:xfrm>
            <a:off x="5433813" y="1414626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Disks and I/O bandwidth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Main memory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 of architecture</a:t>
            </a:r>
          </a:p>
        </p:txBody>
      </p:sp>
      <p:sp>
        <p:nvSpPr>
          <p:cNvPr id="15" name="Shape 129">
            <a:extLst>
              <a:ext uri="{FF2B5EF4-FFF2-40B4-BE49-F238E27FC236}">
                <a16:creationId xmlns:a16="http://schemas.microsoft.com/office/drawing/2014/main" id="{EEB9042E-C798-28C6-D9F1-DA53CE8CEEBC}"/>
              </a:ext>
            </a:extLst>
          </p:cNvPr>
          <p:cNvSpPr/>
          <p:nvPr/>
        </p:nvSpPr>
        <p:spPr>
          <a:xfrm>
            <a:off x="3185757" y="1812098"/>
            <a:ext cx="1684642" cy="335972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</a:p>
        </p:txBody>
      </p:sp>
      <p:sp>
        <p:nvSpPr>
          <p:cNvPr id="21" name="Shape 135">
            <a:extLst>
              <a:ext uri="{FF2B5EF4-FFF2-40B4-BE49-F238E27FC236}">
                <a16:creationId xmlns:a16="http://schemas.microsoft.com/office/drawing/2014/main" id="{814347BC-3A38-634E-89A2-CEC3250A01CB}"/>
              </a:ext>
            </a:extLst>
          </p:cNvPr>
          <p:cNvSpPr/>
          <p:nvPr/>
        </p:nvSpPr>
        <p:spPr>
          <a:xfrm>
            <a:off x="260008" y="1893121"/>
            <a:ext cx="2520299" cy="2636567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 performance metrics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136">
            <a:extLst>
              <a:ext uri="{FF2B5EF4-FFF2-40B4-BE49-F238E27FC236}">
                <a16:creationId xmlns:a16="http://schemas.microsoft.com/office/drawing/2014/main" id="{9F0E3167-867D-7ADF-FBAC-F52FFE0BA4C0}"/>
              </a:ext>
            </a:extLst>
          </p:cNvPr>
          <p:cNvSpPr/>
          <p:nvPr/>
        </p:nvSpPr>
        <p:spPr>
          <a:xfrm>
            <a:off x="332016" y="397111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&amp; </a:t>
            </a: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</a:p>
        </p:txBody>
      </p:sp>
      <p:sp>
        <p:nvSpPr>
          <p:cNvPr id="23" name="Shape 137">
            <a:extLst>
              <a:ext uri="{FF2B5EF4-FFF2-40B4-BE49-F238E27FC236}">
                <a16:creationId xmlns:a16="http://schemas.microsoft.com/office/drawing/2014/main" id="{85BD1A78-55F1-CE86-3DDA-48EEDFF7974F}"/>
              </a:ext>
            </a:extLst>
          </p:cNvPr>
          <p:cNvSpPr/>
          <p:nvPr/>
        </p:nvSpPr>
        <p:spPr>
          <a:xfrm>
            <a:off x="332016" y="3251038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</a:p>
        </p:txBody>
      </p:sp>
      <p:sp>
        <p:nvSpPr>
          <p:cNvPr id="24" name="Shape 138">
            <a:extLst>
              <a:ext uri="{FF2B5EF4-FFF2-40B4-BE49-F238E27FC236}">
                <a16:creationId xmlns:a16="http://schemas.microsoft.com/office/drawing/2014/main" id="{65BC1796-8623-F8F1-37D3-CCD4FCF6C1A5}"/>
              </a:ext>
            </a:extLst>
          </p:cNvPr>
          <p:cNvSpPr/>
          <p:nvPr/>
        </p:nvSpPr>
        <p:spPr>
          <a:xfrm>
            <a:off x="332016" y="253095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Efficiency/speed</a:t>
            </a:r>
          </a:p>
        </p:txBody>
      </p:sp>
      <p:sp>
        <p:nvSpPr>
          <p:cNvPr id="43" name="Shape 129">
            <a:extLst>
              <a:ext uri="{FF2B5EF4-FFF2-40B4-BE49-F238E27FC236}">
                <a16:creationId xmlns:a16="http://schemas.microsoft.com/office/drawing/2014/main" id="{10E4AD70-ED0F-53F8-3F74-71999AC11B42}"/>
              </a:ext>
            </a:extLst>
          </p:cNvPr>
          <p:cNvSpPr/>
          <p:nvPr/>
        </p:nvSpPr>
        <p:spPr>
          <a:xfrm>
            <a:off x="3185756" y="2227960"/>
            <a:ext cx="1684642" cy="490596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Software/ DB tuning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D5670E6-CAE9-979D-A31F-C5E4E57CD9CE}"/>
              </a:ext>
            </a:extLst>
          </p:cNvPr>
          <p:cNvCxnSpPr>
            <a:stCxn id="24" idx="3"/>
          </p:cNvCxnSpPr>
          <p:nvPr/>
        </p:nvCxnSpPr>
        <p:spPr>
          <a:xfrm flipV="1">
            <a:off x="2708316" y="2199190"/>
            <a:ext cx="436089" cy="5837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127">
            <a:extLst>
              <a:ext uri="{FF2B5EF4-FFF2-40B4-BE49-F238E27FC236}">
                <a16:creationId xmlns:a16="http://schemas.microsoft.com/office/drawing/2014/main" id="{5D711325-E59B-4538-2CFF-E09E4CF4AE2F}"/>
              </a:ext>
            </a:extLst>
          </p:cNvPr>
          <p:cNvSpPr/>
          <p:nvPr/>
        </p:nvSpPr>
        <p:spPr>
          <a:xfrm>
            <a:off x="5433813" y="2379117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Types of DB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Indexing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optimisation</a:t>
            </a:r>
            <a:endParaRPr lang="en-AU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87E3B4-7C97-6470-50FF-3A40521ED70E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4870399" y="1809983"/>
            <a:ext cx="563414" cy="170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AA2D-483A-CA4B-4D5E-AE3FD1EA8317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>
            <a:off x="4870398" y="2473258"/>
            <a:ext cx="563415" cy="30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hape 135">
            <a:extLst>
              <a:ext uri="{FF2B5EF4-FFF2-40B4-BE49-F238E27FC236}">
                <a16:creationId xmlns:a16="http://schemas.microsoft.com/office/drawing/2014/main" id="{B153083E-9767-DE9F-D9CB-981BE3E68224}"/>
              </a:ext>
            </a:extLst>
          </p:cNvPr>
          <p:cNvSpPr/>
          <p:nvPr/>
        </p:nvSpPr>
        <p:spPr>
          <a:xfrm>
            <a:off x="3113764" y="3116679"/>
            <a:ext cx="1872381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129">
            <a:extLst>
              <a:ext uri="{FF2B5EF4-FFF2-40B4-BE49-F238E27FC236}">
                <a16:creationId xmlns:a16="http://schemas.microsoft.com/office/drawing/2014/main" id="{9768DC3F-92AC-38A6-F90D-FDB2EAA79DE0}"/>
              </a:ext>
            </a:extLst>
          </p:cNvPr>
          <p:cNvSpPr/>
          <p:nvPr/>
        </p:nvSpPr>
        <p:spPr>
          <a:xfrm>
            <a:off x="3201687" y="3504313"/>
            <a:ext cx="1668712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Concurrent users</a:t>
            </a:r>
          </a:p>
        </p:txBody>
      </p:sp>
      <p:sp>
        <p:nvSpPr>
          <p:cNvPr id="60" name="Shape 129">
            <a:extLst>
              <a:ext uri="{FF2B5EF4-FFF2-40B4-BE49-F238E27FC236}">
                <a16:creationId xmlns:a16="http://schemas.microsoft.com/office/drawing/2014/main" id="{063918BC-8BF4-E4FE-6580-698382034F9C}"/>
              </a:ext>
            </a:extLst>
          </p:cNvPr>
          <p:cNvSpPr/>
          <p:nvPr/>
        </p:nvSpPr>
        <p:spPr>
          <a:xfrm>
            <a:off x="3215598" y="4063347"/>
            <a:ext cx="1668712" cy="33260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A557F6-1664-D6B4-D3AE-36EFFB795A84}"/>
              </a:ext>
            </a:extLst>
          </p:cNvPr>
          <p:cNvCxnSpPr>
            <a:cxnSpLocks/>
            <a:stCxn id="23" idx="3"/>
            <a:endCxn id="58" idx="1"/>
          </p:cNvCxnSpPr>
          <p:nvPr/>
        </p:nvCxnSpPr>
        <p:spPr>
          <a:xfrm>
            <a:off x="2708316" y="3503038"/>
            <a:ext cx="405448" cy="2746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135">
            <a:extLst>
              <a:ext uri="{FF2B5EF4-FFF2-40B4-BE49-F238E27FC236}">
                <a16:creationId xmlns:a16="http://schemas.microsoft.com/office/drawing/2014/main" id="{301CA926-F096-C11A-BD5F-68B0236F824A}"/>
              </a:ext>
            </a:extLst>
          </p:cNvPr>
          <p:cNvSpPr/>
          <p:nvPr/>
        </p:nvSpPr>
        <p:spPr>
          <a:xfrm>
            <a:off x="3113764" y="4594672"/>
            <a:ext cx="1872381" cy="157783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29">
            <a:extLst>
              <a:ext uri="{FF2B5EF4-FFF2-40B4-BE49-F238E27FC236}">
                <a16:creationId xmlns:a16="http://schemas.microsoft.com/office/drawing/2014/main" id="{D21000CE-616B-90EE-9F17-FB8A88196127}"/>
              </a:ext>
            </a:extLst>
          </p:cNvPr>
          <p:cNvSpPr/>
          <p:nvPr/>
        </p:nvSpPr>
        <p:spPr>
          <a:xfrm>
            <a:off x="3180464" y="4941510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Crash recovery</a:t>
            </a:r>
          </a:p>
        </p:txBody>
      </p:sp>
      <p:sp>
        <p:nvSpPr>
          <p:cNvPr id="9" name="Shape 129">
            <a:extLst>
              <a:ext uri="{FF2B5EF4-FFF2-40B4-BE49-F238E27FC236}">
                <a16:creationId xmlns:a16="http://schemas.microsoft.com/office/drawing/2014/main" id="{3DCA5D58-238C-EB57-EAE7-8D0C973B7B68}"/>
              </a:ext>
            </a:extLst>
          </p:cNvPr>
          <p:cNvSpPr/>
          <p:nvPr/>
        </p:nvSpPr>
        <p:spPr>
          <a:xfrm>
            <a:off x="3193964" y="5348555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tolerance</a:t>
            </a:r>
          </a:p>
        </p:txBody>
      </p:sp>
      <p:sp>
        <p:nvSpPr>
          <p:cNvPr id="10" name="Shape 129">
            <a:extLst>
              <a:ext uri="{FF2B5EF4-FFF2-40B4-BE49-F238E27FC236}">
                <a16:creationId xmlns:a16="http://schemas.microsoft.com/office/drawing/2014/main" id="{1E25E392-3B7E-8140-E9EF-6E2F3D863BC3}"/>
              </a:ext>
            </a:extLst>
          </p:cNvPr>
          <p:cNvSpPr/>
          <p:nvPr/>
        </p:nvSpPr>
        <p:spPr>
          <a:xfrm>
            <a:off x="3219043" y="5801897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duplication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C62411-CD7E-21A2-FB43-DC2015DB2973}"/>
              </a:ext>
            </a:extLst>
          </p:cNvPr>
          <p:cNvCxnSpPr>
            <a:cxnSpLocks/>
          </p:cNvCxnSpPr>
          <p:nvPr/>
        </p:nvCxnSpPr>
        <p:spPr>
          <a:xfrm>
            <a:off x="2708315" y="4266369"/>
            <a:ext cx="436090" cy="5586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97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3" grpId="0" animBg="1"/>
      <p:bldP spid="15" grpId="0" animBg="1"/>
      <p:bldP spid="43" grpId="0" animBg="1"/>
      <p:bldP spid="51" grpId="0" animBg="1"/>
      <p:bldP spid="58" grpId="0" animBg="1"/>
      <p:bldP spid="59" grpId="0" animBg="1"/>
      <p:bldP spid="60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61D88C-C293-A740-B585-23B959AA3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66" y="1570896"/>
            <a:ext cx="4557403" cy="40647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0ED45-C3C6-2E44-8BA5-4333B6AEC99A}"/>
              </a:ext>
            </a:extLst>
          </p:cNvPr>
          <p:cNvSpPr txBox="1"/>
          <p:nvPr/>
        </p:nvSpPr>
        <p:spPr>
          <a:xfrm>
            <a:off x="6102567" y="2878142"/>
            <a:ext cx="2851644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2200" dirty="0"/>
              <a:t>- Tracks: circular path on disk surface</a:t>
            </a:r>
          </a:p>
          <a:p>
            <a:r>
              <a:rPr lang="en-AU" sz="2200" dirty="0"/>
              <a:t>- Tracks are subdivided into disk sectors</a:t>
            </a: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FBC60F-05AD-D342-A63C-67319C482E69}"/>
              </a:ext>
            </a:extLst>
          </p:cNvPr>
          <p:cNvSpPr txBox="1"/>
          <p:nvPr/>
        </p:nvSpPr>
        <p:spPr>
          <a:xfrm>
            <a:off x="397565" y="1831177"/>
            <a:ext cx="2228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Rapidly rotating 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7EC06-9664-0343-BDD5-3CB768815575}"/>
              </a:ext>
            </a:extLst>
          </p:cNvPr>
          <p:cNvSpPr txBox="1"/>
          <p:nvPr/>
        </p:nvSpPr>
        <p:spPr>
          <a:xfrm>
            <a:off x="2076066" y="5631937"/>
            <a:ext cx="4938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with magnetic head, which reads </a:t>
            </a:r>
          </a:p>
          <a:p>
            <a:r>
              <a:rPr lang="en-AU" sz="2400" dirty="0"/>
              <a:t>and writes data to the platter surfaces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F73C2B-1E5F-E34F-A59E-7C8E74B8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Hardware of a classical disk</a:t>
            </a:r>
          </a:p>
        </p:txBody>
      </p:sp>
    </p:spTree>
    <p:extLst>
      <p:ext uri="{BB962C8B-B14F-4D97-AF65-F5344CB8AC3E}">
        <p14:creationId xmlns:p14="http://schemas.microsoft.com/office/powerpoint/2010/main" val="3973466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3">
            <a:extLst>
              <a:ext uri="{FF2B5EF4-FFF2-40B4-BE49-F238E27FC236}">
                <a16:creationId xmlns:a16="http://schemas.microsoft.com/office/drawing/2014/main" id="{CBDF172A-AE7E-6141-954F-748F630809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0286" y="1141116"/>
            <a:ext cx="8613714" cy="5867400"/>
          </a:xfrm>
        </p:spPr>
        <p:txBody>
          <a:bodyPr/>
          <a:lstStyle/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endParaRPr lang="en-AU" altLang="en-US" sz="2400" b="1" u="sng" dirty="0">
              <a:ea typeface="ＭＳ Ｐゴシック" panose="020B0600070205080204" pitchFamily="34" charset="-128"/>
            </a:endParaRPr>
          </a:p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r>
              <a:rPr lang="en-AU" altLang="en-US" sz="2400" b="1" u="sng" dirty="0">
                <a:ea typeface="ＭＳ Ｐゴシック" panose="020B0600070205080204" pitchFamily="34" charset="-128"/>
              </a:rPr>
              <a:t>No moving parts </a:t>
            </a:r>
            <a:r>
              <a:rPr lang="en-AU" altLang="en-US" sz="2400" dirty="0">
                <a:ea typeface="ＭＳ Ｐゴシック" panose="020B0600070205080204" pitchFamily="34" charset="-128"/>
              </a:rPr>
              <a:t>like Hard Disk Drive (HDD)</a:t>
            </a:r>
          </a:p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 panose="020B0600070205080204" pitchFamily="34" charset="-128"/>
              </a:rPr>
              <a:t>No seek/rotational latency</a:t>
            </a:r>
          </a:p>
          <a:p>
            <a:pPr marL="457200" indent="-457200">
              <a:lnSpc>
                <a:spcPts val="2675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 panose="020B0600070205080204" pitchFamily="34" charset="-128"/>
              </a:rPr>
              <a:t>No start-up times like HDD</a:t>
            </a:r>
          </a:p>
        </p:txBody>
      </p:sp>
      <p:sp>
        <p:nvSpPr>
          <p:cNvPr id="92161" name="Rectangle 2">
            <a:extLst>
              <a:ext uri="{FF2B5EF4-FFF2-40B4-BE49-F238E27FC236}">
                <a16:creationId xmlns:a16="http://schemas.microsoft.com/office/drawing/2014/main" id="{E757DB93-39D0-8D40-B9A8-8819CB8D86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2077" y="596257"/>
            <a:ext cx="7904163" cy="628650"/>
          </a:xfrm>
        </p:spPr>
        <p:txBody>
          <a:bodyPr/>
          <a:lstStyle/>
          <a:p>
            <a:r>
              <a:rPr lang="en-AU" altLang="en-US" dirty="0">
                <a:latin typeface="Helvetica" pitchFamily="2" charset="0"/>
                <a:ea typeface="ＭＳ Ｐゴシック" panose="020B0600070205080204" pitchFamily="34" charset="-128"/>
              </a:rPr>
              <a:t>SSD (Solid-State Drive/Solid-State Disk)</a:t>
            </a:r>
          </a:p>
        </p:txBody>
      </p:sp>
      <p:sp>
        <p:nvSpPr>
          <p:cNvPr id="92163" name="Rectangle 4">
            <a:extLst>
              <a:ext uri="{FF2B5EF4-FFF2-40B4-BE49-F238E27FC236}">
                <a16:creationId xmlns:a16="http://schemas.microsoft.com/office/drawing/2014/main" id="{7E0FC6FC-02E4-5445-B30B-DF883B9B1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2300" y="928688"/>
            <a:ext cx="3952875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har char="•"/>
              <a:defRPr kumimoji="1" sz="28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endParaRPr lang="en-AU" altLang="en-US" sz="160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321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0557EA4-D923-D44C-9AC3-B19E158FC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04" y="1531938"/>
            <a:ext cx="7002779" cy="437673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2BA64A-B590-4941-B71B-D6D34490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Pollev.com</a:t>
            </a:r>
            <a:r>
              <a:rPr lang="en-US" dirty="0"/>
              <a:t>/farhanachoud585</a:t>
            </a:r>
          </a:p>
        </p:txBody>
      </p:sp>
    </p:spTree>
    <p:extLst>
      <p:ext uri="{BB962C8B-B14F-4D97-AF65-F5344CB8AC3E}">
        <p14:creationId xmlns:p14="http://schemas.microsoft.com/office/powerpoint/2010/main" val="194299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105A1E18-7F05-0349-BF7B-4BAB3EBAE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04" y="1531938"/>
            <a:ext cx="7002779" cy="437673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84A76E-EFC0-66B2-BB13-4C3A0F636271}"/>
              </a:ext>
            </a:extLst>
          </p:cNvPr>
          <p:cNvSpPr txBox="1"/>
          <p:nvPr/>
        </p:nvSpPr>
        <p:spPr>
          <a:xfrm>
            <a:off x="3487118" y="5958132"/>
            <a:ext cx="4255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What if some more contexts are given?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60E938-85FC-8FF6-8768-1F4572A93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Pollev.com</a:t>
            </a:r>
            <a:r>
              <a:rPr lang="en-US" dirty="0"/>
              <a:t>/farhanachoud585</a:t>
            </a:r>
          </a:p>
        </p:txBody>
      </p:sp>
    </p:spTree>
    <p:extLst>
      <p:ext uri="{BB962C8B-B14F-4D97-AF65-F5344CB8AC3E}">
        <p14:creationId xmlns:p14="http://schemas.microsoft.com/office/powerpoint/2010/main" val="416225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727B4-7B6D-C947-AEAD-C5C00A1C6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access</a:t>
            </a: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448B166B-5A54-C04F-B90A-EE28F3F5B3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5375" y="2048733"/>
          <a:ext cx="439737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4767500" imgH="9944100" progId="Equation.3">
                  <p:embed/>
                </p:oleObj>
              </mc:Choice>
              <mc:Fallback>
                <p:oleObj name="Equation" r:id="rId2" imgW="44767500" imgH="9944100" progId="Equation.3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448B166B-5A54-C04F-B90A-EE28F3F5B3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75" y="2048733"/>
                        <a:ext cx="4397375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59E212C0-C2C1-8E42-A0E9-AB0EAC380B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25150" y="2366233"/>
          <a:ext cx="20828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653500" imgH="9067800" progId="Equation.3">
                  <p:embed/>
                </p:oleObj>
              </mc:Choice>
              <mc:Fallback>
                <p:oleObj name="Equation" r:id="rId4" imgW="21653500" imgH="9067800" progId="Equation.3">
                  <p:embed/>
                  <p:pic>
                    <p:nvPicPr>
                      <p:cNvPr id="5" name="Object 5">
                        <a:extLst>
                          <a:ext uri="{FF2B5EF4-FFF2-40B4-BE49-F238E27FC236}">
                            <a16:creationId xmlns:a16="http://schemas.microsoft.com/office/drawing/2014/main" id="{59E212C0-C2C1-8E42-A0E9-AB0EAC380B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5150" y="2366233"/>
                        <a:ext cx="20828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7E44EF7-0C73-4344-969D-BBEFA76CD663}"/>
              </a:ext>
            </a:extLst>
          </p:cNvPr>
          <p:cNvSpPr/>
          <p:nvPr/>
        </p:nvSpPr>
        <p:spPr>
          <a:xfrm>
            <a:off x="465598" y="1412582"/>
            <a:ext cx="821280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/>
              <a:t>Disk access time for HDD</a:t>
            </a:r>
          </a:p>
          <a:p>
            <a:endParaRPr lang="en-AU" sz="2800" dirty="0"/>
          </a:p>
          <a:p>
            <a:endParaRPr lang="en-AU" sz="2800" dirty="0"/>
          </a:p>
          <a:p>
            <a:endParaRPr lang="en-AU" sz="2800" dirty="0"/>
          </a:p>
          <a:p>
            <a:r>
              <a:rPr lang="en-AU" sz="2800" dirty="0"/>
              <a:t>What is the Disk access time for a transfer size of 8KB, when average seek time is 12 </a:t>
            </a:r>
            <a:r>
              <a:rPr lang="en-AU" sz="2800" dirty="0" err="1"/>
              <a:t>ms</a:t>
            </a:r>
            <a:r>
              <a:rPr lang="en-AU" sz="2800" dirty="0"/>
              <a:t>, rotation delay 4 </a:t>
            </a:r>
            <a:r>
              <a:rPr lang="en-AU" sz="2800" dirty="0" err="1"/>
              <a:t>ms</a:t>
            </a:r>
            <a:r>
              <a:rPr lang="en-AU" sz="2800" dirty="0"/>
              <a:t>, transfer rate 4MB/sec?</a:t>
            </a:r>
          </a:p>
          <a:p>
            <a:endParaRPr lang="en-AU" sz="2800" dirty="0"/>
          </a:p>
          <a:p>
            <a:r>
              <a:rPr lang="en-AU" sz="2800" b="1" dirty="0"/>
              <a:t>Disk access time for SSD</a:t>
            </a:r>
            <a:endParaRPr lang="en-US" sz="2800" dirty="0"/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A79AF6C8-83AE-974B-B929-86FAFCE687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46512" y="5470660"/>
          <a:ext cx="20828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653500" imgH="9067800" progId="Equation.3">
                  <p:embed/>
                </p:oleObj>
              </mc:Choice>
              <mc:Fallback>
                <p:oleObj name="Equation" r:id="rId4" imgW="21653500" imgH="9067800" progId="Equation.3">
                  <p:embed/>
                  <p:pic>
                    <p:nvPicPr>
                      <p:cNvPr id="8" name="Object 5">
                        <a:extLst>
                          <a:ext uri="{FF2B5EF4-FFF2-40B4-BE49-F238E27FC236}">
                            <a16:creationId xmlns:a16="http://schemas.microsoft.com/office/drawing/2014/main" id="{A79AF6C8-83AE-974B-B929-86FAFCE687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6512" y="5470660"/>
                        <a:ext cx="20828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8D7DAC1-F8B4-3A4A-8637-0063EBCAF536}"/>
              </a:ext>
            </a:extLst>
          </p:cNvPr>
          <p:cNvSpPr txBox="1"/>
          <p:nvPr/>
        </p:nvSpPr>
        <p:spPr>
          <a:xfrm>
            <a:off x="1091911" y="5538276"/>
            <a:ext cx="2844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Helvetica" pitchFamily="2" charset="0"/>
              </a:rPr>
              <a:t>Disk access time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765E0C-F222-1246-8091-A09A6E070B4C}"/>
              </a:ext>
            </a:extLst>
          </p:cNvPr>
          <p:cNvSpPr txBox="1"/>
          <p:nvPr/>
        </p:nvSpPr>
        <p:spPr>
          <a:xfrm>
            <a:off x="4948033" y="4584700"/>
            <a:ext cx="3845540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Solve related problems in tutorials</a:t>
            </a:r>
          </a:p>
        </p:txBody>
      </p:sp>
    </p:spTree>
    <p:extLst>
      <p:ext uri="{BB962C8B-B14F-4D97-AF65-F5344CB8AC3E}">
        <p14:creationId xmlns:p14="http://schemas.microsoft.com/office/powerpoint/2010/main" val="2806024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6" name="Group 1">
            <a:extLst>
              <a:ext uri="{FF2B5EF4-FFF2-40B4-BE49-F238E27FC236}">
                <a16:creationId xmlns:a16="http://schemas.microsoft.com/office/drawing/2014/main" id="{633E1058-B3A5-A445-A475-3CECB88FADCF}"/>
              </a:ext>
            </a:extLst>
          </p:cNvPr>
          <p:cNvGrpSpPr>
            <a:grpSpLocks/>
          </p:cNvGrpSpPr>
          <p:nvPr/>
        </p:nvGrpSpPr>
        <p:grpSpPr bwMode="auto">
          <a:xfrm>
            <a:off x="555172" y="1221426"/>
            <a:ext cx="7772400" cy="5638800"/>
            <a:chOff x="711200" y="960438"/>
            <a:chExt cx="7772400" cy="5638800"/>
          </a:xfrm>
        </p:grpSpPr>
        <p:sp>
          <p:nvSpPr>
            <p:cNvPr id="77827" name="Oval 4">
              <a:extLst>
                <a:ext uri="{FF2B5EF4-FFF2-40B4-BE49-F238E27FC236}">
                  <a16:creationId xmlns:a16="http://schemas.microsoft.com/office/drawing/2014/main" id="{0EC80FEF-2447-AF41-A4B7-D7B1B64DA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4575" y="1379538"/>
              <a:ext cx="1420813" cy="1074737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en-US" sz="2000">
                  <a:solidFill>
                    <a:schemeClr val="tx1"/>
                  </a:solidFill>
                  <a:latin typeface="Helvetica" pitchFamily="2" charset="0"/>
                </a:rPr>
                <a:t>Processor</a:t>
              </a:r>
            </a:p>
          </p:txBody>
        </p:sp>
        <p:sp>
          <p:nvSpPr>
            <p:cNvPr id="77828" name="Rectangle 7">
              <a:extLst>
                <a:ext uri="{FF2B5EF4-FFF2-40B4-BE49-F238E27FC236}">
                  <a16:creationId xmlns:a16="http://schemas.microsoft.com/office/drawing/2014/main" id="{5B1B9834-25F2-4840-9F16-92A633C67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325" y="2595563"/>
              <a:ext cx="1333500" cy="508000"/>
            </a:xfrm>
            <a:prstGeom prst="rect">
              <a:avLst/>
            </a:prstGeom>
            <a:noFill/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en-US" sz="2000" dirty="0">
                  <a:solidFill>
                    <a:schemeClr val="tx1"/>
                  </a:solidFill>
                  <a:latin typeface="Helvetica" pitchFamily="2" charset="0"/>
                </a:rPr>
                <a:t>L1 Cache</a:t>
              </a:r>
            </a:p>
          </p:txBody>
        </p:sp>
        <p:sp>
          <p:nvSpPr>
            <p:cNvPr id="77829" name="Rectangle 9">
              <a:extLst>
                <a:ext uri="{FF2B5EF4-FFF2-40B4-BE49-F238E27FC236}">
                  <a16:creationId xmlns:a16="http://schemas.microsoft.com/office/drawing/2014/main" id="{85F29F33-45FA-1A41-9D38-FF5F0552F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8525" y="3525838"/>
              <a:ext cx="1973263" cy="796925"/>
            </a:xfrm>
            <a:prstGeom prst="rect">
              <a:avLst/>
            </a:prstGeom>
            <a:noFill/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en-US" sz="2000" dirty="0">
                  <a:solidFill>
                    <a:schemeClr val="tx1"/>
                  </a:solidFill>
                  <a:latin typeface="Helvetica" pitchFamily="2" charset="0"/>
                </a:rPr>
                <a:t>L2 Cache</a:t>
              </a:r>
            </a:p>
          </p:txBody>
        </p:sp>
        <p:sp>
          <p:nvSpPr>
            <p:cNvPr id="77830" name="Rectangle 10">
              <a:extLst>
                <a:ext uri="{FF2B5EF4-FFF2-40B4-BE49-F238E27FC236}">
                  <a16:creationId xmlns:a16="http://schemas.microsoft.com/office/drawing/2014/main" id="{B8B9BDAE-B680-4E48-B09B-A908E4BA3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488" y="4622800"/>
              <a:ext cx="1973262" cy="796925"/>
            </a:xfrm>
            <a:prstGeom prst="rect">
              <a:avLst/>
            </a:prstGeom>
            <a:noFill/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en-US" sz="2000">
                  <a:solidFill>
                    <a:schemeClr val="tx1"/>
                  </a:solidFill>
                  <a:latin typeface="Helvetica" pitchFamily="2" charset="0"/>
                </a:rPr>
                <a:t>Main Memory</a:t>
              </a:r>
            </a:p>
          </p:txBody>
        </p:sp>
        <p:sp>
          <p:nvSpPr>
            <p:cNvPr id="77831" name="Line 12">
              <a:extLst>
                <a:ext uri="{FF2B5EF4-FFF2-40B4-BE49-F238E27FC236}">
                  <a16:creationId xmlns:a16="http://schemas.microsoft.com/office/drawing/2014/main" id="{2DD29E5A-DEB6-4741-B282-A75B88B547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0063" y="2452688"/>
              <a:ext cx="0" cy="171450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32" name="Line 13">
              <a:extLst>
                <a:ext uri="{FF2B5EF4-FFF2-40B4-BE49-F238E27FC236}">
                  <a16:creationId xmlns:a16="http://schemas.microsoft.com/office/drawing/2014/main" id="{136FE495-0B85-8C45-91C5-454EBA852F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8638" y="3063875"/>
              <a:ext cx="0" cy="438150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33" name="Line 14">
              <a:extLst>
                <a:ext uri="{FF2B5EF4-FFF2-40B4-BE49-F238E27FC236}">
                  <a16:creationId xmlns:a16="http://schemas.microsoft.com/office/drawing/2014/main" id="{1967E9BB-5A64-7F4C-9086-392CCE6A2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1338" y="4325938"/>
              <a:ext cx="9525" cy="238125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34" name="AutoShape 15">
              <a:extLst>
                <a:ext uri="{FF2B5EF4-FFF2-40B4-BE49-F238E27FC236}">
                  <a16:creationId xmlns:a16="http://schemas.microsoft.com/office/drawing/2014/main" id="{3AD29DD1-DA87-824B-B7B8-75FB94CE0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3663" y="5657850"/>
              <a:ext cx="828675" cy="768350"/>
            </a:xfrm>
            <a:prstGeom prst="can">
              <a:avLst>
                <a:gd name="adj" fmla="val 30579"/>
              </a:avLst>
            </a:prstGeom>
            <a:noFill/>
            <a:ln w="12700" cap="sq">
              <a:solidFill>
                <a:schemeClr val="accent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7835" name="Line 17">
              <a:extLst>
                <a:ext uri="{FF2B5EF4-FFF2-40B4-BE49-F238E27FC236}">
                  <a16:creationId xmlns:a16="http://schemas.microsoft.com/office/drawing/2014/main" id="{D0125156-4D95-8E49-9B23-FEB04D5A2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9588" y="5437188"/>
              <a:ext cx="0" cy="304800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36" name="Line 18">
              <a:extLst>
                <a:ext uri="{FF2B5EF4-FFF2-40B4-BE49-F238E27FC236}">
                  <a16:creationId xmlns:a16="http://schemas.microsoft.com/office/drawing/2014/main" id="{C91D3622-1BD6-AB42-9A3D-5457C26589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32375" y="1924050"/>
              <a:ext cx="276225" cy="15875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37" name="Rectangle 19">
              <a:extLst>
                <a:ext uri="{FF2B5EF4-FFF2-40B4-BE49-F238E27FC236}">
                  <a16:creationId xmlns:a16="http://schemas.microsoft.com/office/drawing/2014/main" id="{D961CE9F-5B97-494F-A0B9-961DB4D9F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1652588"/>
              <a:ext cx="1014413" cy="419100"/>
            </a:xfrm>
            <a:prstGeom prst="rect">
              <a:avLst/>
            </a:prstGeom>
            <a:noFill/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en-US" sz="2000">
                  <a:solidFill>
                    <a:schemeClr val="tx1"/>
                  </a:solidFill>
                  <a:latin typeface="Helvetica" pitchFamily="2" charset="0"/>
                </a:rPr>
                <a:t>Regs</a:t>
              </a:r>
            </a:p>
          </p:txBody>
        </p:sp>
        <p:sp>
          <p:nvSpPr>
            <p:cNvPr id="77838" name="Rectangle 25">
              <a:extLst>
                <a:ext uri="{FF2B5EF4-FFF2-40B4-BE49-F238E27FC236}">
                  <a16:creationId xmlns:a16="http://schemas.microsoft.com/office/drawing/2014/main" id="{016D2FCE-0C61-C64E-A53A-71B1EFC1F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300" y="1257300"/>
              <a:ext cx="3981450" cy="1990725"/>
            </a:xfrm>
            <a:prstGeom prst="rect">
              <a:avLst/>
            </a:prstGeom>
            <a:noFill/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7839" name="Rectangle 26">
              <a:extLst>
                <a:ext uri="{FF2B5EF4-FFF2-40B4-BE49-F238E27FC236}">
                  <a16:creationId xmlns:a16="http://schemas.microsoft.com/office/drawing/2014/main" id="{3D9A14C2-5833-8640-B3AA-281B69F21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250" y="3362325"/>
              <a:ext cx="4000500" cy="2171700"/>
            </a:xfrm>
            <a:prstGeom prst="rect">
              <a:avLst/>
            </a:prstGeom>
            <a:noFill/>
            <a:ln w="12700" cap="sq">
              <a:solidFill>
                <a:schemeClr val="accent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77840" name="Text Box 27">
              <a:extLst>
                <a:ext uri="{FF2B5EF4-FFF2-40B4-BE49-F238E27FC236}">
                  <a16:creationId xmlns:a16="http://schemas.microsoft.com/office/drawing/2014/main" id="{F2377DCC-ED76-6F41-A98C-0AB998C222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2190750"/>
              <a:ext cx="1143000" cy="366713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0" lang="en-US" altLang="en-US" sz="1800" i="1">
                  <a:solidFill>
                    <a:schemeClr val="tx1"/>
                  </a:solidFill>
                  <a:latin typeface="Helvetica" pitchFamily="2" charset="0"/>
                </a:rPr>
                <a:t>On chip</a:t>
              </a:r>
            </a:p>
          </p:txBody>
        </p:sp>
        <p:sp>
          <p:nvSpPr>
            <p:cNvPr id="77841" name="Text Box 28">
              <a:extLst>
                <a:ext uri="{FF2B5EF4-FFF2-40B4-BE49-F238E27FC236}">
                  <a16:creationId xmlns:a16="http://schemas.microsoft.com/office/drawing/2014/main" id="{882372EA-A598-E049-84CA-A349E3758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200" y="960438"/>
              <a:ext cx="7772400" cy="56388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spcBef>
                  <a:spcPct val="50000"/>
                </a:spcBef>
              </a:pPr>
              <a:endParaRPr kumimoji="0" lang="en-US" altLang="en-US" sz="2800" i="1" dirty="0">
                <a:latin typeface="Helvetica" pitchFamily="2" charset="0"/>
              </a:endParaRPr>
            </a:p>
          </p:txBody>
        </p:sp>
        <p:sp>
          <p:nvSpPr>
            <p:cNvPr id="77842" name="Arc 31">
              <a:extLst>
                <a:ext uri="{FF2B5EF4-FFF2-40B4-BE49-F238E27FC236}">
                  <a16:creationId xmlns:a16="http://schemas.microsoft.com/office/drawing/2014/main" id="{70203FCF-9515-574B-9DA8-91C620C3C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1275" y="2162175"/>
              <a:ext cx="1514475" cy="2152650"/>
            </a:xfrm>
            <a:custGeom>
              <a:avLst/>
              <a:gdLst>
                <a:gd name="T0" fmla="*/ 2147483646 w 22023"/>
                <a:gd name="T1" fmla="*/ 0 h 43200"/>
                <a:gd name="T2" fmla="*/ 0 w 22023"/>
                <a:gd name="T3" fmla="*/ 2147483646 h 43200"/>
                <a:gd name="T4" fmla="*/ 2147483646 w 22023"/>
                <a:gd name="T5" fmla="*/ 2147483646 h 43200"/>
                <a:gd name="T6" fmla="*/ 0 60000 65536"/>
                <a:gd name="T7" fmla="*/ 0 60000 65536"/>
                <a:gd name="T8" fmla="*/ 0 60000 65536"/>
                <a:gd name="T9" fmla="*/ 0 w 22023"/>
                <a:gd name="T10" fmla="*/ 0 h 43200"/>
                <a:gd name="T11" fmla="*/ 22023 w 22023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023" h="43200" fill="none" extrusionOk="0">
                  <a:moveTo>
                    <a:pt x="422" y="0"/>
                  </a:moveTo>
                  <a:cubicBezTo>
                    <a:pt x="12352" y="0"/>
                    <a:pt x="22023" y="9670"/>
                    <a:pt x="22023" y="21600"/>
                  </a:cubicBezTo>
                  <a:cubicBezTo>
                    <a:pt x="22023" y="33529"/>
                    <a:pt x="12352" y="43200"/>
                    <a:pt x="423" y="43200"/>
                  </a:cubicBezTo>
                  <a:cubicBezTo>
                    <a:pt x="281" y="43200"/>
                    <a:pt x="140" y="43198"/>
                    <a:pt x="0" y="43195"/>
                  </a:cubicBezTo>
                </a:path>
                <a:path w="22023" h="43200" stroke="0" extrusionOk="0">
                  <a:moveTo>
                    <a:pt x="422" y="0"/>
                  </a:moveTo>
                  <a:cubicBezTo>
                    <a:pt x="12352" y="0"/>
                    <a:pt x="22023" y="9670"/>
                    <a:pt x="22023" y="21600"/>
                  </a:cubicBezTo>
                  <a:cubicBezTo>
                    <a:pt x="22023" y="33529"/>
                    <a:pt x="12352" y="43200"/>
                    <a:pt x="423" y="43200"/>
                  </a:cubicBezTo>
                  <a:cubicBezTo>
                    <a:pt x="281" y="43200"/>
                    <a:pt x="140" y="43198"/>
                    <a:pt x="0" y="43195"/>
                  </a:cubicBezTo>
                  <a:lnTo>
                    <a:pt x="423" y="21600"/>
                  </a:lnTo>
                  <a:lnTo>
                    <a:pt x="422" y="0"/>
                  </a:ln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 anchor="ctr"/>
            <a:lstStyle/>
            <a:p>
              <a:endParaRPr lang="en-US"/>
            </a:p>
          </p:txBody>
        </p:sp>
        <p:sp>
          <p:nvSpPr>
            <p:cNvPr id="77843" name="Text Box 29">
              <a:extLst>
                <a:ext uri="{FF2B5EF4-FFF2-40B4-BE49-F238E27FC236}">
                  <a16:creationId xmlns:a16="http://schemas.microsoft.com/office/drawing/2014/main" id="{025FB562-5419-1244-808F-D1DB8188CB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7450" y="4511675"/>
              <a:ext cx="1143000" cy="369332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kumimoji="0" lang="en-US" altLang="en-US" sz="1800" i="1" dirty="0">
                  <a:solidFill>
                    <a:schemeClr val="tx1"/>
                  </a:solidFill>
                  <a:latin typeface="Helvetica" pitchFamily="2" charset="0"/>
                </a:rPr>
                <a:t>Off chip</a:t>
              </a:r>
            </a:p>
          </p:txBody>
        </p:sp>
        <p:sp>
          <p:nvSpPr>
            <p:cNvPr id="77844" name="Text Box 32">
              <a:extLst>
                <a:ext uri="{FF2B5EF4-FFF2-40B4-BE49-F238E27FC236}">
                  <a16:creationId xmlns:a16="http://schemas.microsoft.com/office/drawing/2014/main" id="{A519CAA1-43E8-2047-87B7-666AE8C2FE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4763" y="2612928"/>
              <a:ext cx="1898650" cy="189398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 marL="342900" indent="-342900"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70000"/>
                </a:lnSpc>
                <a:spcBef>
                  <a:spcPct val="40000"/>
                </a:spcBef>
                <a:buFontTx/>
                <a:buNone/>
              </a:pPr>
              <a:r>
                <a:rPr lang="en-AU" altLang="en-US" sz="1600" dirty="0">
                  <a:solidFill>
                    <a:schemeClr val="tx1"/>
                  </a:solidFill>
                  <a:latin typeface="Helvetica" pitchFamily="2" charset="0"/>
                </a:rPr>
                <a:t>There is usually </a:t>
              </a:r>
            </a:p>
            <a:p>
              <a:pPr>
                <a:lnSpc>
                  <a:spcPct val="70000"/>
                </a:lnSpc>
                <a:spcBef>
                  <a:spcPct val="40000"/>
                </a:spcBef>
                <a:buFontTx/>
                <a:buNone/>
              </a:pPr>
              <a:r>
                <a:rPr lang="en-AU" altLang="en-US" sz="1600" dirty="0">
                  <a:solidFill>
                    <a:schemeClr val="tx1"/>
                  </a:solidFill>
                  <a:latin typeface="Helvetica" pitchFamily="2" charset="0"/>
                </a:rPr>
                <a:t>10-100 times</a:t>
              </a:r>
            </a:p>
            <a:p>
              <a:pPr>
                <a:lnSpc>
                  <a:spcPct val="70000"/>
                </a:lnSpc>
                <a:spcBef>
                  <a:spcPct val="40000"/>
                </a:spcBef>
                <a:buFontTx/>
                <a:buNone/>
              </a:pPr>
              <a:r>
                <a:rPr lang="en-AU" altLang="en-US" sz="1600" dirty="0">
                  <a:solidFill>
                    <a:schemeClr val="tx1"/>
                  </a:solidFill>
                  <a:latin typeface="Helvetica" pitchFamily="2" charset="0"/>
                </a:rPr>
                <a:t>drop in </a:t>
              </a:r>
            </a:p>
            <a:p>
              <a:pPr>
                <a:lnSpc>
                  <a:spcPct val="70000"/>
                </a:lnSpc>
                <a:spcBef>
                  <a:spcPct val="40000"/>
                </a:spcBef>
                <a:buFontTx/>
                <a:buNone/>
              </a:pPr>
              <a:r>
                <a:rPr lang="en-AU" altLang="en-US" sz="1600" dirty="0">
                  <a:solidFill>
                    <a:schemeClr val="tx1"/>
                  </a:solidFill>
                  <a:latin typeface="Helvetica" pitchFamily="2" charset="0"/>
                </a:rPr>
                <a:t>access</a:t>
              </a:r>
            </a:p>
            <a:p>
              <a:pPr>
                <a:lnSpc>
                  <a:spcPct val="70000"/>
                </a:lnSpc>
                <a:spcBef>
                  <a:spcPct val="40000"/>
                </a:spcBef>
                <a:buFontTx/>
                <a:buNone/>
              </a:pPr>
              <a:r>
                <a:rPr lang="en-AU" altLang="en-US" sz="1600" dirty="0">
                  <a:solidFill>
                    <a:schemeClr val="tx1"/>
                  </a:solidFill>
                  <a:latin typeface="Helvetica" pitchFamily="2" charset="0"/>
                </a:rPr>
                <a:t>speed from on</a:t>
              </a:r>
            </a:p>
            <a:p>
              <a:pPr>
                <a:lnSpc>
                  <a:spcPct val="70000"/>
                </a:lnSpc>
                <a:spcBef>
                  <a:spcPct val="40000"/>
                </a:spcBef>
                <a:buFontTx/>
                <a:buNone/>
              </a:pPr>
              <a:r>
                <a:rPr lang="en-AU" altLang="en-US" sz="1600" dirty="0">
                  <a:solidFill>
                    <a:schemeClr val="tx1"/>
                  </a:solidFill>
                  <a:latin typeface="Helvetica" pitchFamily="2" charset="0"/>
                </a:rPr>
                <a:t>Chip to off</a:t>
              </a:r>
            </a:p>
            <a:p>
              <a:pPr>
                <a:lnSpc>
                  <a:spcPct val="70000"/>
                </a:lnSpc>
                <a:spcBef>
                  <a:spcPct val="40000"/>
                </a:spcBef>
                <a:buFontTx/>
                <a:buNone/>
              </a:pPr>
              <a:r>
                <a:rPr lang="en-AU" altLang="en-US" sz="1600" dirty="0">
                  <a:solidFill>
                    <a:schemeClr val="tx1"/>
                  </a:solidFill>
                  <a:latin typeface="Helvetica" pitchFamily="2" charset="0"/>
                </a:rPr>
                <a:t>chip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AC36B09-0909-F84C-8971-60BF060B7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216766"/>
            <a:ext cx="7520001" cy="887360"/>
          </a:xfrm>
        </p:spPr>
        <p:txBody>
          <a:bodyPr/>
          <a:lstStyle/>
          <a:p>
            <a:r>
              <a:rPr lang="en-US" dirty="0"/>
              <a:t>So where do we store data:</a:t>
            </a:r>
            <a:br>
              <a:rPr lang="en-US" dirty="0"/>
            </a:br>
            <a:r>
              <a:rPr lang="en-US" dirty="0"/>
              <a:t>The Memory Hierarchy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9DAE10-5F1A-4597-8108-30F416FEA6E1}"/>
              </a:ext>
            </a:extLst>
          </p:cNvPr>
          <p:cNvSpPr txBox="1"/>
          <p:nvPr/>
        </p:nvSpPr>
        <p:spPr>
          <a:xfrm>
            <a:off x="3679074" y="6160416"/>
            <a:ext cx="100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Harddisk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3947DD-3FB1-AC4F-BE9F-EEB1D1732B6D}"/>
              </a:ext>
            </a:extLst>
          </p:cNvPr>
          <p:cNvSpPr txBox="1"/>
          <p:nvPr/>
        </p:nvSpPr>
        <p:spPr>
          <a:xfrm>
            <a:off x="685800" y="1117714"/>
            <a:ext cx="2385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Basic structure</a:t>
            </a:r>
          </a:p>
        </p:txBody>
      </p:sp>
    </p:spTree>
    <p:extLst>
      <p:ext uri="{BB962C8B-B14F-4D97-AF65-F5344CB8AC3E}">
        <p14:creationId xmlns:p14="http://schemas.microsoft.com/office/powerpoint/2010/main" val="3928248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B6C42930-0569-C74C-AFDA-C7AF4F80CE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23913" y="1466426"/>
            <a:ext cx="7772400" cy="5437187"/>
          </a:xfrm>
        </p:spPr>
        <p:txBody>
          <a:bodyPr/>
          <a:lstStyle/>
          <a:p>
            <a:pPr>
              <a:lnSpc>
                <a:spcPct val="110000"/>
              </a:lnSpc>
            </a:pPr>
            <a:endParaRPr lang="en-AU" altLang="en-US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ct val="110000"/>
              </a:lnSpc>
            </a:pPr>
            <a:endParaRPr lang="en-AU" altLang="en-US" sz="2400" dirty="0">
              <a:latin typeface="Helvetica" pitchFamily="2" charset="0"/>
              <a:ea typeface="ＭＳ Ｐゴシック" panose="020B0600070205080204" pitchFamily="34" charset="-128"/>
            </a:endParaRPr>
          </a:p>
        </p:txBody>
      </p:sp>
      <p:graphicFrame>
        <p:nvGraphicFramePr>
          <p:cNvPr id="86019" name="Object 8">
            <a:extLst>
              <a:ext uri="{FF2B5EF4-FFF2-40B4-BE49-F238E27FC236}">
                <a16:creationId xmlns:a16="http://schemas.microsoft.com/office/drawing/2014/main" id="{25BE1978-A5EC-B14A-87FA-F7A8EF70B1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784" y="1191870"/>
          <a:ext cx="5954712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9982100" imgH="9944100" progId="Equation.3">
                  <p:embed/>
                </p:oleObj>
              </mc:Choice>
              <mc:Fallback>
                <p:oleObj name="Equation" r:id="rId3" imgW="59982100" imgH="9944100" progId="Equation.3">
                  <p:embed/>
                  <p:pic>
                    <p:nvPicPr>
                      <p:cNvPr id="86019" name="Object 8">
                        <a:extLst>
                          <a:ext uri="{FF2B5EF4-FFF2-40B4-BE49-F238E27FC236}">
                            <a16:creationId xmlns:a16="http://schemas.microsoft.com/office/drawing/2014/main" id="{25BE1978-A5EC-B14A-87FA-F7A8EF70B1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84" y="1191870"/>
                        <a:ext cx="5954712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0" name="Object 10">
            <a:extLst>
              <a:ext uri="{FF2B5EF4-FFF2-40B4-BE49-F238E27FC236}">
                <a16:creationId xmlns:a16="http://schemas.microsoft.com/office/drawing/2014/main" id="{0D4B909B-7972-154F-953A-C3A647EC9B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9138" y="3666701"/>
          <a:ext cx="84137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300" imgH="215900" progId="Equation.3">
                  <p:embed/>
                </p:oleObj>
              </mc:Choice>
              <mc:Fallback>
                <p:oleObj name="Equation" r:id="rId5" imgW="114300" imgH="215900" progId="Equation.3">
                  <p:embed/>
                  <p:pic>
                    <p:nvPicPr>
                      <p:cNvPr id="86020" name="Object 10">
                        <a:extLst>
                          <a:ext uri="{FF2B5EF4-FFF2-40B4-BE49-F238E27FC236}">
                            <a16:creationId xmlns:a16="http://schemas.microsoft.com/office/drawing/2014/main" id="{0D4B909B-7972-154F-953A-C3A647EC9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138" y="3666701"/>
                        <a:ext cx="84137" cy="16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1" name="Object 11">
            <a:extLst>
              <a:ext uri="{FF2B5EF4-FFF2-40B4-BE49-F238E27FC236}">
                <a16:creationId xmlns:a16="http://schemas.microsoft.com/office/drawing/2014/main" id="{4D89E3D0-AC69-204D-B43A-9B9A68D420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9138" y="3666701"/>
          <a:ext cx="84137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4300" imgH="215900" progId="Equation.3">
                  <p:embed/>
                </p:oleObj>
              </mc:Choice>
              <mc:Fallback>
                <p:oleObj name="Equation" r:id="rId7" imgW="114300" imgH="215900" progId="Equation.3">
                  <p:embed/>
                  <p:pic>
                    <p:nvPicPr>
                      <p:cNvPr id="86021" name="Object 11">
                        <a:extLst>
                          <a:ext uri="{FF2B5EF4-FFF2-40B4-BE49-F238E27FC236}">
                            <a16:creationId xmlns:a16="http://schemas.microsoft.com/office/drawing/2014/main" id="{4D89E3D0-AC69-204D-B43A-9B9A68D420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138" y="3666701"/>
                        <a:ext cx="84137" cy="160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3" name="Rectangle 19">
            <a:extLst>
              <a:ext uri="{FF2B5EF4-FFF2-40B4-BE49-F238E27FC236}">
                <a16:creationId xmlns:a16="http://schemas.microsoft.com/office/drawing/2014/main" id="{08EDD1C0-53F8-954D-8093-5749DC2BE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90" y="2410930"/>
            <a:ext cx="4273399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latin typeface="+mn-lt"/>
              </a:rPr>
              <a:t>Effective  memory access time,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latin typeface="+mn-lt"/>
              </a:rPr>
              <a:t>	</a:t>
            </a:r>
            <a:r>
              <a:rPr lang="en-AU" altLang="en-US" b="1" dirty="0">
                <a:latin typeface="+mn-lt"/>
              </a:rPr>
              <a:t>EA = H*C+(1-H)*M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latin typeface="+mn-lt"/>
              </a:rPr>
              <a:t>where H = hit ratio,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latin typeface="+mn-lt"/>
              </a:rPr>
              <a:t>           C = cache access time;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AU" altLang="en-US" sz="2400" dirty="0">
                <a:latin typeface="+mn-lt"/>
              </a:rPr>
              <a:t>           M = memory access 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162E73-78B3-834B-BA27-0D282D189C58}"/>
              </a:ext>
            </a:extLst>
          </p:cNvPr>
          <p:cNvSpPr txBox="1"/>
          <p:nvPr/>
        </p:nvSpPr>
        <p:spPr>
          <a:xfrm>
            <a:off x="4477407" y="444922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9719DC-E63F-984E-A238-A1CD1E9307B8}"/>
              </a:ext>
            </a:extLst>
          </p:cNvPr>
          <p:cNvGraphicFramePr>
            <a:graphicFrameLocks noGrp="1"/>
          </p:cNvGraphicFramePr>
          <p:nvPr/>
        </p:nvGraphicFramePr>
        <p:xfrm>
          <a:off x="823913" y="4651947"/>
          <a:ext cx="4025900" cy="1790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114903879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2423819686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Hit ratio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Effective access time as multiple of C, M = 100 C</a:t>
                      </a:r>
                      <a:endParaRPr lang="en-AU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73846649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50.00%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50.5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3369692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90.00%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10.9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26113154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>
                          <a:effectLst/>
                        </a:rPr>
                        <a:t>99.90%</a:t>
                      </a:r>
                      <a:endParaRPr lang="en-AU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AU" sz="1800" dirty="0">
                          <a:effectLst/>
                        </a:rPr>
                        <a:t>1.1</a:t>
                      </a:r>
                      <a:endParaRPr lang="en-AU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13728950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A9E77571-F430-9B49-94F2-6A3715D679CF}"/>
              </a:ext>
            </a:extLst>
          </p:cNvPr>
          <p:cNvGrpSpPr/>
          <p:nvPr/>
        </p:nvGrpSpPr>
        <p:grpSpPr>
          <a:xfrm>
            <a:off x="5698587" y="2360120"/>
            <a:ext cx="3106123" cy="2359566"/>
            <a:chOff x="5620140" y="1104909"/>
            <a:chExt cx="3326138" cy="235956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8BC9AE8-9A18-DD4C-82E7-FDF44FF3E0F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79902" y="1617470"/>
              <a:ext cx="2718" cy="385465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D157DDB-58F4-7543-BC56-D34D282AE4D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890521" y="2091261"/>
              <a:ext cx="2718" cy="463455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D1ECAFC-9F2A-584B-961B-FDADEE05393D}"/>
                </a:ext>
              </a:extLst>
            </p:cNvPr>
            <p:cNvGrpSpPr/>
            <p:nvPr/>
          </p:nvGrpSpPr>
          <p:grpSpPr>
            <a:xfrm>
              <a:off x="5620140" y="1104909"/>
              <a:ext cx="3326138" cy="2359566"/>
              <a:chOff x="5620140" y="1104909"/>
              <a:chExt cx="3326138" cy="2359566"/>
            </a:xfrm>
          </p:grpSpPr>
          <p:grpSp>
            <p:nvGrpSpPr>
              <p:cNvPr id="29" name="Group 1">
                <a:extLst>
                  <a:ext uri="{FF2B5EF4-FFF2-40B4-BE49-F238E27FC236}">
                    <a16:creationId xmlns:a16="http://schemas.microsoft.com/office/drawing/2014/main" id="{5B9B4757-F5CD-8C48-A568-572CE02F60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37702" y="1104909"/>
                <a:ext cx="2408576" cy="2359566"/>
                <a:chOff x="2381250" y="1257300"/>
                <a:chExt cx="4173540" cy="4416655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8038EA5-6896-AD4C-9768-B11F545F40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4575" y="1379538"/>
                  <a:ext cx="1420813" cy="1074737"/>
                </a:xfrm>
                <a:prstGeom prst="ellips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en-US" sz="1200" dirty="0">
                      <a:latin typeface="Helvetica" pitchFamily="2" charset="0"/>
                    </a:rPr>
                    <a:t>Processor</a:t>
                  </a:r>
                </a:p>
              </p:txBody>
            </p:sp>
            <p:sp>
              <p:nvSpPr>
                <p:cNvPr id="31" name="Rectangle 7">
                  <a:extLst>
                    <a:ext uri="{FF2B5EF4-FFF2-40B4-BE49-F238E27FC236}">
                      <a16:creationId xmlns:a16="http://schemas.microsoft.com/office/drawing/2014/main" id="{738F74CD-87C6-8742-8E15-DAB0B08E8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16325" y="2595563"/>
                  <a:ext cx="1333500" cy="508000"/>
                </a:xfrm>
                <a:prstGeom prst="rect">
                  <a:avLst/>
                </a:prstGeom>
                <a:noFill/>
                <a:ln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en-US" sz="1200" dirty="0">
                      <a:latin typeface="Helvetica" pitchFamily="2" charset="0"/>
                    </a:rPr>
                    <a:t> Caches</a:t>
                  </a:r>
                </a:p>
              </p:txBody>
            </p:sp>
            <p:sp>
              <p:nvSpPr>
                <p:cNvPr id="33" name="Rectangle 10">
                  <a:extLst>
                    <a:ext uri="{FF2B5EF4-FFF2-40B4-BE49-F238E27FC236}">
                      <a16:creationId xmlns:a16="http://schemas.microsoft.com/office/drawing/2014/main" id="{3DA42D7F-5D97-E04F-A565-592CAA63F4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8350" y="3641956"/>
                  <a:ext cx="1973262" cy="796924"/>
                </a:xfrm>
                <a:prstGeom prst="rect">
                  <a:avLst/>
                </a:prstGeom>
                <a:noFill/>
                <a:ln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en-US" sz="1200" dirty="0">
                      <a:latin typeface="Helvetica" pitchFamily="2" charset="0"/>
                    </a:rPr>
                    <a:t>Main Memory</a:t>
                  </a:r>
                </a:p>
              </p:txBody>
            </p:sp>
            <p:sp>
              <p:nvSpPr>
                <p:cNvPr id="34" name="Line 12">
                  <a:extLst>
                    <a:ext uri="{FF2B5EF4-FFF2-40B4-BE49-F238E27FC236}">
                      <a16:creationId xmlns:a16="http://schemas.microsoft.com/office/drawing/2014/main" id="{2BF758FE-7B43-2740-9354-823374E8D2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10063" y="2452688"/>
                  <a:ext cx="0" cy="17145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35" name="Line 13">
                  <a:extLst>
                    <a:ext uri="{FF2B5EF4-FFF2-40B4-BE49-F238E27FC236}">
                      <a16:creationId xmlns:a16="http://schemas.microsoft.com/office/drawing/2014/main" id="{37FE2B9B-762F-2341-96AD-A7AC639C90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38638" y="3063875"/>
                  <a:ext cx="0" cy="43815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37" name="AutoShape 15">
                  <a:extLst>
                    <a:ext uri="{FF2B5EF4-FFF2-40B4-BE49-F238E27FC236}">
                      <a16:creationId xmlns:a16="http://schemas.microsoft.com/office/drawing/2014/main" id="{F98EE5D8-CCE4-7949-A5B8-091D4BB644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5725" y="4905606"/>
                  <a:ext cx="828676" cy="768349"/>
                </a:xfrm>
                <a:prstGeom prst="can">
                  <a:avLst>
                    <a:gd name="adj" fmla="val 14504"/>
                  </a:avLst>
                </a:prstGeom>
                <a:noFill/>
                <a:ln w="12700" cap="sq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AU" altLang="en-US" sz="1200">
                    <a:latin typeface="Helvetica" pitchFamily="2" charset="0"/>
                  </a:endParaRPr>
                </a:p>
              </p:txBody>
            </p:sp>
            <p:sp>
              <p:nvSpPr>
                <p:cNvPr id="38" name="Line 17">
                  <a:extLst>
                    <a:ext uri="{FF2B5EF4-FFF2-40B4-BE49-F238E27FC236}">
                      <a16:creationId xmlns:a16="http://schemas.microsoft.com/office/drawing/2014/main" id="{251A3AF5-7152-C142-93DC-E1A3168A1D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10063" y="4473406"/>
                  <a:ext cx="0" cy="304800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39" name="Line 18">
                  <a:extLst>
                    <a:ext uri="{FF2B5EF4-FFF2-40B4-BE49-F238E27FC236}">
                      <a16:creationId xmlns:a16="http://schemas.microsoft.com/office/drawing/2014/main" id="{9500A8E8-3767-D541-8202-711A0068DB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032375" y="1924050"/>
                  <a:ext cx="276225" cy="15875"/>
                </a:xfrm>
                <a:prstGeom prst="line">
                  <a:avLst/>
                </a:prstGeom>
                <a:noFill/>
                <a:ln w="12700" cap="sq">
                  <a:solidFill>
                    <a:srgbClr val="000000"/>
                  </a:solidFill>
                  <a:round/>
                  <a:headEnd type="triangl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40" name="Rectangle 19">
                  <a:extLst>
                    <a:ext uri="{FF2B5EF4-FFF2-40B4-BE49-F238E27FC236}">
                      <a16:creationId xmlns:a16="http://schemas.microsoft.com/office/drawing/2014/main" id="{45D089B0-CD0C-CF4B-890C-034B2A6F3F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40350" y="1652588"/>
                  <a:ext cx="1014413" cy="419100"/>
                </a:xfrm>
                <a:prstGeom prst="rect">
                  <a:avLst/>
                </a:prstGeom>
                <a:noFill/>
                <a:ln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r>
                    <a:rPr kumimoji="0" lang="en-US" altLang="en-US" sz="1200">
                      <a:latin typeface="Helvetica" pitchFamily="2" charset="0"/>
                    </a:rPr>
                    <a:t>Regs</a:t>
                  </a:r>
                </a:p>
              </p:txBody>
            </p:sp>
            <p:sp>
              <p:nvSpPr>
                <p:cNvPr id="41" name="Rectangle 25">
                  <a:extLst>
                    <a:ext uri="{FF2B5EF4-FFF2-40B4-BE49-F238E27FC236}">
                      <a16:creationId xmlns:a16="http://schemas.microsoft.com/office/drawing/2014/main" id="{1DAFF063-D85E-9644-830A-EB71035DB2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00300" y="1257300"/>
                  <a:ext cx="3981450" cy="1990725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AU" altLang="en-US" sz="1200">
                    <a:latin typeface="Helvetica" pitchFamily="2" charset="0"/>
                  </a:endParaRPr>
                </a:p>
              </p:txBody>
            </p:sp>
            <p:sp>
              <p:nvSpPr>
                <p:cNvPr id="42" name="Rectangle 26">
                  <a:extLst>
                    <a:ext uri="{FF2B5EF4-FFF2-40B4-BE49-F238E27FC236}">
                      <a16:creationId xmlns:a16="http://schemas.microsoft.com/office/drawing/2014/main" id="{1CBA4BAB-34E1-4944-8A7C-7A4098B28E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81250" y="3362325"/>
                  <a:ext cx="4000500" cy="2171700"/>
                </a:xfrm>
                <a:prstGeom prst="rect">
                  <a:avLst/>
                </a:prstGeom>
                <a:noFill/>
                <a:ln w="12700" cap="sq">
                  <a:noFill/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AU" altLang="en-US" sz="1200">
                    <a:latin typeface="Helvetica" pitchFamily="2" charset="0"/>
                  </a:endParaRPr>
                </a:p>
              </p:txBody>
            </p:sp>
            <p:sp>
              <p:nvSpPr>
                <p:cNvPr id="43" name="Text Box 27">
                  <a:extLst>
                    <a:ext uri="{FF2B5EF4-FFF2-40B4-BE49-F238E27FC236}">
                      <a16:creationId xmlns:a16="http://schemas.microsoft.com/office/drawing/2014/main" id="{EA15CDEC-2276-8E49-8E89-75D7515611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27333" y="2647387"/>
                  <a:ext cx="1143001" cy="8641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1200" i="1" dirty="0">
                      <a:solidFill>
                        <a:schemeClr val="bg2"/>
                      </a:solidFill>
                      <a:latin typeface="Helvetica" pitchFamily="2" charset="0"/>
                    </a:rPr>
                    <a:t>On chip</a:t>
                  </a:r>
                </a:p>
              </p:txBody>
            </p:sp>
            <p:sp>
              <p:nvSpPr>
                <p:cNvPr id="45" name="Text Box 29">
                  <a:extLst>
                    <a:ext uri="{FF2B5EF4-FFF2-40B4-BE49-F238E27FC236}">
                      <a16:creationId xmlns:a16="http://schemas.microsoft.com/office/drawing/2014/main" id="{56D3A127-9FD7-A344-8FFD-AE4ABA80BEE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11789" y="3661009"/>
                  <a:ext cx="1143001" cy="8641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8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4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 b="1">
                      <a:solidFill>
                        <a:srgbClr val="000099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kumimoji="1" sz="20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en-US" sz="1200" i="1" dirty="0">
                      <a:solidFill>
                        <a:schemeClr val="bg2"/>
                      </a:solidFill>
                      <a:latin typeface="Helvetica" pitchFamily="2" charset="0"/>
                    </a:rPr>
                    <a:t>Off chip</a:t>
                  </a:r>
                </a:p>
              </p:txBody>
            </p:sp>
          </p:grpSp>
          <p:sp>
            <p:nvSpPr>
              <p:cNvPr id="50" name="Rectangle 7">
                <a:extLst>
                  <a:ext uri="{FF2B5EF4-FFF2-40B4-BE49-F238E27FC236}">
                    <a16:creationId xmlns:a16="http://schemas.microsoft.com/office/drawing/2014/main" id="{483F64F0-ED1E-5943-A51E-B2E2058D6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45127" y="1699434"/>
                <a:ext cx="769571" cy="27139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1200" dirty="0">
                    <a:latin typeface="Helvetica" pitchFamily="2" charset="0"/>
                  </a:rPr>
                  <a:t>H times from 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1200" dirty="0">
                    <a:latin typeface="Helvetica" pitchFamily="2" charset="0"/>
                  </a:rPr>
                  <a:t>  Cache</a:t>
                </a:r>
              </a:p>
            </p:txBody>
          </p:sp>
          <p:sp>
            <p:nvSpPr>
              <p:cNvPr id="51" name="Rectangle 7">
                <a:extLst>
                  <a:ext uri="{FF2B5EF4-FFF2-40B4-BE49-F238E27FC236}">
                    <a16:creationId xmlns:a16="http://schemas.microsoft.com/office/drawing/2014/main" id="{CCBE1A89-CDB9-8744-A2A5-8A74C160E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0140" y="2419019"/>
                <a:ext cx="898684" cy="27139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1200" dirty="0">
                    <a:latin typeface="Helvetica" pitchFamily="2" charset="0"/>
                  </a:rPr>
                  <a:t>Remaining 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1200" dirty="0">
                    <a:latin typeface="Helvetica" pitchFamily="2" charset="0"/>
                  </a:rPr>
                  <a:t>(1-H) times</a:t>
                </a: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kumimoji="0" lang="en-US" altLang="en-US" sz="1200" dirty="0">
                    <a:latin typeface="Helvetica" pitchFamily="2" charset="0"/>
                  </a:rPr>
                  <a:t> from memory</a:t>
                </a:r>
              </a:p>
            </p:txBody>
          </p:sp>
        </p:grp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B751393F-2993-AC4D-BD49-EBD065634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31D002-5298-9141-B26F-5F489DEF0AF5}"/>
              </a:ext>
            </a:extLst>
          </p:cNvPr>
          <p:cNvSpPr/>
          <p:nvPr/>
        </p:nvSpPr>
        <p:spPr>
          <a:xfrm>
            <a:off x="5638800" y="2286000"/>
            <a:ext cx="3262642" cy="2624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6096EF-8DB2-C840-9A3E-1D9CB4A2A16E}"/>
              </a:ext>
            </a:extLst>
          </p:cNvPr>
          <p:cNvSpPr txBox="1"/>
          <p:nvPr/>
        </p:nvSpPr>
        <p:spPr>
          <a:xfrm>
            <a:off x="5145267" y="5379484"/>
            <a:ext cx="3845540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Solve related problems in tutorials</a:t>
            </a:r>
          </a:p>
        </p:txBody>
      </p:sp>
    </p:spTree>
    <p:extLst>
      <p:ext uri="{BB962C8B-B14F-4D97-AF65-F5344CB8AC3E}">
        <p14:creationId xmlns:p14="http://schemas.microsoft.com/office/powerpoint/2010/main" val="1909989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3">
            <a:extLst>
              <a:ext uri="{FF2B5EF4-FFF2-40B4-BE49-F238E27FC236}">
                <a16:creationId xmlns:a16="http://schemas.microsoft.com/office/drawing/2014/main" id="{AC57A0AE-1685-1B42-B346-E96ED1A54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0427" y="1465739"/>
            <a:ext cx="8793573" cy="571500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altLang="en-US" sz="2400" b="1" u="sng" dirty="0" err="1">
                <a:ea typeface="ＭＳ Ｐゴシック" panose="020B0600070205080204" pitchFamily="34" charset="-128"/>
              </a:rPr>
              <a:t>Harddisk</a:t>
            </a:r>
            <a:r>
              <a:rPr lang="en-AU" altLang="en-US" sz="2400" b="1" u="sng" dirty="0">
                <a:ea typeface="ＭＳ Ｐゴシック" panose="020B0600070205080204" pitchFamily="34" charset="-128"/>
              </a:rPr>
              <a:t> was the foundation stone for many DBMS design choices</a:t>
            </a:r>
            <a:endParaRPr lang="en-AU" altLang="en-US" sz="100" dirty="0">
              <a:ea typeface="ＭＳ Ｐゴシック" panose="020B0600070205080204" pitchFamily="34" charset="-128"/>
            </a:endParaRPr>
          </a:p>
          <a:p>
            <a:pPr marL="342900" indent="-342900">
              <a:buFontTx/>
              <a:buChar char="-"/>
            </a:pPr>
            <a:r>
              <a:rPr lang="en-AU" altLang="en-US" sz="2400" dirty="0">
                <a:ea typeface="ＭＳ Ｐゴシック" panose="020B0600070205080204" pitchFamily="34" charset="-128"/>
              </a:rPr>
              <a:t>What if CPU problems dominate?</a:t>
            </a:r>
          </a:p>
          <a:p>
            <a:pPr marL="342900" indent="-342900">
              <a:buFontTx/>
              <a:buChar char="-"/>
            </a:pPr>
            <a:endParaRPr lang="en-AU" altLang="en-US" sz="100" dirty="0">
              <a:ea typeface="ＭＳ Ｐゴシック" panose="020B0600070205080204" pitchFamily="34" charset="-128"/>
            </a:endParaRPr>
          </a:p>
          <a:p>
            <a:pPr marL="342900" indent="-342900">
              <a:buFontTx/>
              <a:buChar char="-"/>
            </a:pPr>
            <a:r>
              <a:rPr lang="en-AU" altLang="en-US" sz="2400" dirty="0">
                <a:ea typeface="ＭＳ Ｐゴシック" panose="020B0600070205080204" pitchFamily="34" charset="-128"/>
              </a:rPr>
              <a:t>Another recent player is networking:</a:t>
            </a:r>
          </a:p>
          <a:p>
            <a:pPr marL="558889" lvl="1" indent="-342900">
              <a:buFontTx/>
              <a:buChar char="-"/>
            </a:pPr>
            <a:r>
              <a:rPr lang="en-AU" altLang="en-US" sz="2400" dirty="0">
                <a:ea typeface="ＭＳ Ｐゴシック" panose="020B0600070205080204" pitchFamily="34" charset="-128"/>
              </a:rPr>
              <a:t>More and more databases are distributed</a:t>
            </a:r>
          </a:p>
          <a:p>
            <a:pPr marL="558889" lvl="1" indent="-342900">
              <a:buFontTx/>
              <a:buChar char="-"/>
            </a:pPr>
            <a:r>
              <a:rPr lang="en-AU" altLang="en-US" sz="2400" dirty="0">
                <a:ea typeface="ＭＳ Ｐゴシック" panose="020B0600070205080204" pitchFamily="34" charset="-128"/>
              </a:rPr>
              <a:t>The network hardware speeds are at the speed of light already</a:t>
            </a:r>
          </a:p>
          <a:p>
            <a:pPr marL="558889" lvl="1" indent="-342900">
              <a:buFontTx/>
              <a:buChar char="-"/>
            </a:pPr>
            <a:r>
              <a:rPr lang="en-AU" altLang="en-US" sz="2400" dirty="0">
                <a:ea typeface="ＭＳ Ｐゴシック" panose="020B0600070205080204" pitchFamily="34" charset="-128"/>
              </a:rPr>
              <a:t>Can this be the next determining front for DBMS design choices?</a:t>
            </a:r>
          </a:p>
          <a:p>
            <a:pPr marL="558889" lvl="1" indent="-342900">
              <a:buFontTx/>
              <a:buChar char="-"/>
            </a:pPr>
            <a:r>
              <a:rPr lang="en-AU" altLang="en-US" sz="2400" dirty="0">
                <a:ea typeface="ＭＳ Ｐゴシック" panose="020B0600070205080204" pitchFamily="34" charset="-128"/>
              </a:rPr>
              <a:t>Some of these are already at play in various new systems!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55303E-6932-AF47-8660-F17DEC16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all mean?</a:t>
            </a:r>
          </a:p>
        </p:txBody>
      </p:sp>
    </p:spTree>
    <p:extLst>
      <p:ext uri="{BB962C8B-B14F-4D97-AF65-F5344CB8AC3E}">
        <p14:creationId xmlns:p14="http://schemas.microsoft.com/office/powerpoint/2010/main" val="324149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>
            <a:extLst>
              <a:ext uri="{FF2B5EF4-FFF2-40B4-BE49-F238E27FC236}">
                <a16:creationId xmlns:a16="http://schemas.microsoft.com/office/drawing/2014/main" id="{940123AF-B1D8-834A-B97A-6A826D1200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1200" y="1227138"/>
            <a:ext cx="8112166" cy="477837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AU" altLang="en-US" sz="2400" b="1" dirty="0">
                <a:ea typeface="ＭＳ Ｐゴシック"/>
              </a:rPr>
              <a:t>Winter Semester, 2023  - Dual delivery</a:t>
            </a:r>
          </a:p>
          <a:p>
            <a:pPr>
              <a:lnSpc>
                <a:spcPct val="90000"/>
              </a:lnSpc>
            </a:pPr>
            <a:endParaRPr lang="en-AU" altLang="en-US" sz="2400" b="1" dirty="0">
              <a:ea typeface="ＭＳ Ｐゴシック"/>
            </a:endParaRPr>
          </a:p>
          <a:p>
            <a:pPr>
              <a:lnSpc>
                <a:spcPct val="90000"/>
              </a:lnSpc>
            </a:pPr>
            <a:r>
              <a:rPr lang="en-AU" altLang="en-US" sz="2400" b="1" dirty="0">
                <a:ea typeface="ＭＳ Ｐゴシック"/>
              </a:rPr>
              <a:t>Lectures Each Week</a:t>
            </a:r>
            <a:r>
              <a:rPr lang="en-AU" altLang="en-US" sz="2400" dirty="0">
                <a:ea typeface="ＭＳ Ｐゴシック"/>
              </a:rPr>
              <a:t>: A combination of pre-recorded and live sessions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/>
              </a:rPr>
              <a:t>Monday lectures will be pre-recorded and uploaded in Canvas 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/>
              </a:rPr>
              <a:t>Tuesday 11:00 - 2:00 will be conducted on-campus + broadcasted live via Zoom + will be available in lecture capture</a:t>
            </a:r>
          </a:p>
          <a:p>
            <a:pPr>
              <a:lnSpc>
                <a:spcPct val="90000"/>
              </a:lnSpc>
            </a:pPr>
            <a:endParaRPr lang="en-AU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AU" altLang="en-US" sz="2400" b="0" dirty="0">
              <a:solidFill>
                <a:srgbClr val="FF0000"/>
              </a:solidFill>
              <a:latin typeface="Helvetica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7169" name="Rectangle 2">
            <a:extLst>
              <a:ext uri="{FF2B5EF4-FFF2-40B4-BE49-F238E27FC236}">
                <a16:creationId xmlns:a16="http://schemas.microsoft.com/office/drawing/2014/main" id="{CF210A18-3412-2943-9CF3-50608C2E3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5127" y="400050"/>
            <a:ext cx="7278473" cy="6286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ea typeface="ＭＳ Ｐゴシック"/>
              </a:rPr>
              <a:t>Logistic Information</a:t>
            </a:r>
            <a:endParaRPr lang="en-AU" altLang="en-US" dirty="0">
              <a:solidFill>
                <a:schemeClr val="tx1"/>
              </a:solidFill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907520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135">
            <a:extLst>
              <a:ext uri="{FF2B5EF4-FFF2-40B4-BE49-F238E27FC236}">
                <a16:creationId xmlns:a16="http://schemas.microsoft.com/office/drawing/2014/main" id="{B11F4EEF-008B-9858-5C6E-E3ACDC4624DF}"/>
              </a:ext>
            </a:extLst>
          </p:cNvPr>
          <p:cNvSpPr/>
          <p:nvPr/>
        </p:nvSpPr>
        <p:spPr>
          <a:xfrm>
            <a:off x="3144405" y="1470716"/>
            <a:ext cx="1841740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897A86-F504-2F48-C80A-D68ABF39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of Database management system </a:t>
            </a:r>
          </a:p>
        </p:txBody>
      </p:sp>
      <p:sp>
        <p:nvSpPr>
          <p:cNvPr id="13" name="Shape 127">
            <a:extLst>
              <a:ext uri="{FF2B5EF4-FFF2-40B4-BE49-F238E27FC236}">
                <a16:creationId xmlns:a16="http://schemas.microsoft.com/office/drawing/2014/main" id="{FA6E46A1-A9CB-C038-B7DB-D1BB015B5FE7}"/>
              </a:ext>
            </a:extLst>
          </p:cNvPr>
          <p:cNvSpPr/>
          <p:nvPr/>
        </p:nvSpPr>
        <p:spPr>
          <a:xfrm>
            <a:off x="5433813" y="1414626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Disks and I/O bandwidth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Main memory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 of architecture</a:t>
            </a:r>
          </a:p>
        </p:txBody>
      </p:sp>
      <p:sp>
        <p:nvSpPr>
          <p:cNvPr id="15" name="Shape 129">
            <a:extLst>
              <a:ext uri="{FF2B5EF4-FFF2-40B4-BE49-F238E27FC236}">
                <a16:creationId xmlns:a16="http://schemas.microsoft.com/office/drawing/2014/main" id="{EEB9042E-C798-28C6-D9F1-DA53CE8CEEBC}"/>
              </a:ext>
            </a:extLst>
          </p:cNvPr>
          <p:cNvSpPr/>
          <p:nvPr/>
        </p:nvSpPr>
        <p:spPr>
          <a:xfrm>
            <a:off x="3185757" y="1812098"/>
            <a:ext cx="1684642" cy="335972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</a:p>
        </p:txBody>
      </p:sp>
      <p:sp>
        <p:nvSpPr>
          <p:cNvPr id="21" name="Shape 135">
            <a:extLst>
              <a:ext uri="{FF2B5EF4-FFF2-40B4-BE49-F238E27FC236}">
                <a16:creationId xmlns:a16="http://schemas.microsoft.com/office/drawing/2014/main" id="{814347BC-3A38-634E-89A2-CEC3250A01CB}"/>
              </a:ext>
            </a:extLst>
          </p:cNvPr>
          <p:cNvSpPr/>
          <p:nvPr/>
        </p:nvSpPr>
        <p:spPr>
          <a:xfrm>
            <a:off x="260008" y="1893121"/>
            <a:ext cx="2520299" cy="2636567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 performance metrics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136">
            <a:extLst>
              <a:ext uri="{FF2B5EF4-FFF2-40B4-BE49-F238E27FC236}">
                <a16:creationId xmlns:a16="http://schemas.microsoft.com/office/drawing/2014/main" id="{9F0E3167-867D-7ADF-FBAC-F52FFE0BA4C0}"/>
              </a:ext>
            </a:extLst>
          </p:cNvPr>
          <p:cNvSpPr/>
          <p:nvPr/>
        </p:nvSpPr>
        <p:spPr>
          <a:xfrm>
            <a:off x="332016" y="397111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&amp; </a:t>
            </a: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</a:p>
        </p:txBody>
      </p:sp>
      <p:sp>
        <p:nvSpPr>
          <p:cNvPr id="23" name="Shape 137">
            <a:extLst>
              <a:ext uri="{FF2B5EF4-FFF2-40B4-BE49-F238E27FC236}">
                <a16:creationId xmlns:a16="http://schemas.microsoft.com/office/drawing/2014/main" id="{85BD1A78-55F1-CE86-3DDA-48EEDFF7974F}"/>
              </a:ext>
            </a:extLst>
          </p:cNvPr>
          <p:cNvSpPr/>
          <p:nvPr/>
        </p:nvSpPr>
        <p:spPr>
          <a:xfrm>
            <a:off x="332016" y="3251038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</a:p>
        </p:txBody>
      </p:sp>
      <p:sp>
        <p:nvSpPr>
          <p:cNvPr id="24" name="Shape 138">
            <a:extLst>
              <a:ext uri="{FF2B5EF4-FFF2-40B4-BE49-F238E27FC236}">
                <a16:creationId xmlns:a16="http://schemas.microsoft.com/office/drawing/2014/main" id="{65BC1796-8623-F8F1-37D3-CCD4FCF6C1A5}"/>
              </a:ext>
            </a:extLst>
          </p:cNvPr>
          <p:cNvSpPr/>
          <p:nvPr/>
        </p:nvSpPr>
        <p:spPr>
          <a:xfrm>
            <a:off x="332016" y="2530957"/>
            <a:ext cx="2376300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Efficiency/speed</a:t>
            </a:r>
          </a:p>
        </p:txBody>
      </p:sp>
      <p:sp>
        <p:nvSpPr>
          <p:cNvPr id="43" name="Shape 129">
            <a:extLst>
              <a:ext uri="{FF2B5EF4-FFF2-40B4-BE49-F238E27FC236}">
                <a16:creationId xmlns:a16="http://schemas.microsoft.com/office/drawing/2014/main" id="{10E4AD70-ED0F-53F8-3F74-71999AC11B42}"/>
              </a:ext>
            </a:extLst>
          </p:cNvPr>
          <p:cNvSpPr/>
          <p:nvPr/>
        </p:nvSpPr>
        <p:spPr>
          <a:xfrm>
            <a:off x="3185756" y="2227960"/>
            <a:ext cx="1684642" cy="490596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Software/ DB tuning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D5670E6-CAE9-979D-A31F-C5E4E57CD9CE}"/>
              </a:ext>
            </a:extLst>
          </p:cNvPr>
          <p:cNvCxnSpPr>
            <a:stCxn id="24" idx="3"/>
          </p:cNvCxnSpPr>
          <p:nvPr/>
        </p:nvCxnSpPr>
        <p:spPr>
          <a:xfrm flipV="1">
            <a:off x="2708316" y="2199190"/>
            <a:ext cx="436089" cy="58376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127">
            <a:extLst>
              <a:ext uri="{FF2B5EF4-FFF2-40B4-BE49-F238E27FC236}">
                <a16:creationId xmlns:a16="http://schemas.microsoft.com/office/drawing/2014/main" id="{5D711325-E59B-4538-2CFF-E09E4CF4AE2F}"/>
              </a:ext>
            </a:extLst>
          </p:cNvPr>
          <p:cNvSpPr/>
          <p:nvPr/>
        </p:nvSpPr>
        <p:spPr>
          <a:xfrm>
            <a:off x="5433813" y="2379117"/>
            <a:ext cx="2615877" cy="790714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Types of DB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Indexing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AU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optimisation</a:t>
            </a:r>
            <a:endParaRPr lang="en-AU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C87E3B4-7C97-6470-50FF-3A40521ED70E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4870399" y="1809983"/>
            <a:ext cx="563414" cy="170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8AA2D-483A-CA4B-4D5E-AE3FD1EA8317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>
            <a:off x="4870398" y="2473258"/>
            <a:ext cx="563415" cy="301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hape 135">
            <a:extLst>
              <a:ext uri="{FF2B5EF4-FFF2-40B4-BE49-F238E27FC236}">
                <a16:creationId xmlns:a16="http://schemas.microsoft.com/office/drawing/2014/main" id="{B153083E-9767-DE9F-D9CB-981BE3E68224}"/>
              </a:ext>
            </a:extLst>
          </p:cNvPr>
          <p:cNvSpPr/>
          <p:nvPr/>
        </p:nvSpPr>
        <p:spPr>
          <a:xfrm>
            <a:off x="3113764" y="3116679"/>
            <a:ext cx="1872381" cy="132199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Effectiveness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129">
            <a:extLst>
              <a:ext uri="{FF2B5EF4-FFF2-40B4-BE49-F238E27FC236}">
                <a16:creationId xmlns:a16="http://schemas.microsoft.com/office/drawing/2014/main" id="{9768DC3F-92AC-38A6-F90D-FDB2EAA79DE0}"/>
              </a:ext>
            </a:extLst>
          </p:cNvPr>
          <p:cNvSpPr/>
          <p:nvPr/>
        </p:nvSpPr>
        <p:spPr>
          <a:xfrm>
            <a:off x="3201687" y="3504313"/>
            <a:ext cx="1668712" cy="503999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Concurrent users</a:t>
            </a:r>
          </a:p>
        </p:txBody>
      </p:sp>
      <p:sp>
        <p:nvSpPr>
          <p:cNvPr id="60" name="Shape 129">
            <a:extLst>
              <a:ext uri="{FF2B5EF4-FFF2-40B4-BE49-F238E27FC236}">
                <a16:creationId xmlns:a16="http://schemas.microsoft.com/office/drawing/2014/main" id="{063918BC-8BF4-E4FE-6580-698382034F9C}"/>
              </a:ext>
            </a:extLst>
          </p:cNvPr>
          <p:cNvSpPr/>
          <p:nvPr/>
        </p:nvSpPr>
        <p:spPr>
          <a:xfrm>
            <a:off x="3215598" y="4063347"/>
            <a:ext cx="1668712" cy="33260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A557F6-1664-D6B4-D3AE-36EFFB795A84}"/>
              </a:ext>
            </a:extLst>
          </p:cNvPr>
          <p:cNvCxnSpPr>
            <a:cxnSpLocks/>
            <a:stCxn id="23" idx="3"/>
            <a:endCxn id="58" idx="1"/>
          </p:cNvCxnSpPr>
          <p:nvPr/>
        </p:nvCxnSpPr>
        <p:spPr>
          <a:xfrm>
            <a:off x="2708316" y="3503038"/>
            <a:ext cx="405448" cy="2746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hape 135">
            <a:extLst>
              <a:ext uri="{FF2B5EF4-FFF2-40B4-BE49-F238E27FC236}">
                <a16:creationId xmlns:a16="http://schemas.microsoft.com/office/drawing/2014/main" id="{301CA926-F096-C11A-BD5F-68B0236F824A}"/>
              </a:ext>
            </a:extLst>
          </p:cNvPr>
          <p:cNvSpPr/>
          <p:nvPr/>
        </p:nvSpPr>
        <p:spPr>
          <a:xfrm>
            <a:off x="3113764" y="4594672"/>
            <a:ext cx="1872381" cy="1577836"/>
          </a:xfrm>
          <a:prstGeom prst="rect">
            <a:avLst/>
          </a:prstGeom>
          <a:gradFill>
            <a:gsLst>
              <a:gs pos="0">
                <a:srgbClr val="FFEFD1"/>
              </a:gs>
              <a:gs pos="65000">
                <a:srgbClr val="F0EBD5"/>
              </a:gs>
              <a:gs pos="100000">
                <a:srgbClr val="D1C39F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129">
            <a:extLst>
              <a:ext uri="{FF2B5EF4-FFF2-40B4-BE49-F238E27FC236}">
                <a16:creationId xmlns:a16="http://schemas.microsoft.com/office/drawing/2014/main" id="{D21000CE-616B-90EE-9F17-FB8A88196127}"/>
              </a:ext>
            </a:extLst>
          </p:cNvPr>
          <p:cNvSpPr/>
          <p:nvPr/>
        </p:nvSpPr>
        <p:spPr>
          <a:xfrm>
            <a:off x="3180464" y="4941510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Crash recovery</a:t>
            </a:r>
          </a:p>
        </p:txBody>
      </p:sp>
      <p:sp>
        <p:nvSpPr>
          <p:cNvPr id="9" name="Shape 129">
            <a:extLst>
              <a:ext uri="{FF2B5EF4-FFF2-40B4-BE49-F238E27FC236}">
                <a16:creationId xmlns:a16="http://schemas.microsoft.com/office/drawing/2014/main" id="{3DCA5D58-238C-EB57-EAE7-8D0C973B7B68}"/>
              </a:ext>
            </a:extLst>
          </p:cNvPr>
          <p:cNvSpPr/>
          <p:nvPr/>
        </p:nvSpPr>
        <p:spPr>
          <a:xfrm>
            <a:off x="3193964" y="5348555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tolerance</a:t>
            </a:r>
          </a:p>
        </p:txBody>
      </p:sp>
      <p:sp>
        <p:nvSpPr>
          <p:cNvPr id="10" name="Shape 129">
            <a:extLst>
              <a:ext uri="{FF2B5EF4-FFF2-40B4-BE49-F238E27FC236}">
                <a16:creationId xmlns:a16="http://schemas.microsoft.com/office/drawing/2014/main" id="{1E25E392-3B7E-8140-E9EF-6E2F3D863BC3}"/>
              </a:ext>
            </a:extLst>
          </p:cNvPr>
          <p:cNvSpPr/>
          <p:nvPr/>
        </p:nvSpPr>
        <p:spPr>
          <a:xfrm>
            <a:off x="3219043" y="5801897"/>
            <a:ext cx="1668712" cy="341360"/>
          </a:xfrm>
          <a:prstGeom prst="rect">
            <a:avLst/>
          </a:prstGeom>
          <a:gradFill>
            <a:gsLst>
              <a:gs pos="0">
                <a:srgbClr val="CCFFFF">
                  <a:alpha val="40000"/>
                </a:srgbClr>
              </a:gs>
              <a:gs pos="50000">
                <a:srgbClr val="3399FF">
                  <a:alpha val="40000"/>
                </a:srgbClr>
              </a:gs>
              <a:gs pos="100000">
                <a:srgbClr val="0066FF">
                  <a:alpha val="40000"/>
                </a:srgbClr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AU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duplication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C62411-CD7E-21A2-FB43-DC2015DB2973}"/>
              </a:ext>
            </a:extLst>
          </p:cNvPr>
          <p:cNvCxnSpPr>
            <a:cxnSpLocks/>
          </p:cNvCxnSpPr>
          <p:nvPr/>
        </p:nvCxnSpPr>
        <p:spPr>
          <a:xfrm>
            <a:off x="2708315" y="4266369"/>
            <a:ext cx="436090" cy="5586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E072FE-06C9-CA8A-D8CE-2A3695F83388}"/>
              </a:ext>
            </a:extLst>
          </p:cNvPr>
          <p:cNvSpPr txBox="1"/>
          <p:nvPr/>
        </p:nvSpPr>
        <p:spPr>
          <a:xfrm>
            <a:off x="5797911" y="2097455"/>
            <a:ext cx="2508059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Communication network</a:t>
            </a:r>
          </a:p>
        </p:txBody>
      </p:sp>
    </p:spTree>
    <p:extLst>
      <p:ext uri="{BB962C8B-B14F-4D97-AF65-F5344CB8AC3E}">
        <p14:creationId xmlns:p14="http://schemas.microsoft.com/office/powerpoint/2010/main" val="179035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3">
            <a:extLst>
              <a:ext uri="{FF2B5EF4-FFF2-40B4-BE49-F238E27FC236}">
                <a16:creationId xmlns:a16="http://schemas.microsoft.com/office/drawing/2014/main" id="{928EC5CD-8702-8F43-AAEB-293D6ADEB9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53750" y="1731484"/>
            <a:ext cx="7772400" cy="3908425"/>
          </a:xfrm>
        </p:spPr>
        <p:txBody>
          <a:bodyPr/>
          <a:lstStyle/>
          <a:p>
            <a:pPr lvl="1">
              <a:lnSpc>
                <a:spcPct val="160000"/>
              </a:lnSpc>
              <a:buFontTx/>
              <a:buNone/>
            </a:pPr>
            <a:r>
              <a:rPr lang="en-AU" altLang="en-US" sz="2000" b="0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Increasingly, another item to model the cost of is data transfer:</a:t>
            </a:r>
          </a:p>
          <a:p>
            <a:pPr lvl="1">
              <a:lnSpc>
                <a:spcPct val="160000"/>
              </a:lnSpc>
              <a:buFontTx/>
              <a:buNone/>
            </a:pPr>
            <a:r>
              <a:rPr lang="en-AU" altLang="en-US" sz="2000" b="1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transmit time = (distance/</a:t>
            </a:r>
            <a:r>
              <a:rPr lang="en-AU" altLang="en-US" b="1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c)</a:t>
            </a:r>
            <a:r>
              <a:rPr lang="en-AU" altLang="en-US" sz="2000" b="1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 + (</a:t>
            </a:r>
            <a:r>
              <a:rPr lang="en-AU" altLang="en-US" sz="2000" b="1" dirty="0" err="1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message_bits</a:t>
            </a:r>
            <a:r>
              <a:rPr lang="en-AU" altLang="en-US" sz="2000" b="1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/bandwidth)</a:t>
            </a:r>
          </a:p>
          <a:p>
            <a:pPr lvl="1">
              <a:lnSpc>
                <a:spcPct val="160000"/>
              </a:lnSpc>
              <a:buFontTx/>
              <a:buNone/>
            </a:pPr>
            <a:r>
              <a:rPr lang="en-AU" altLang="en-US" i="1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c</a:t>
            </a:r>
            <a:r>
              <a:rPr lang="en-AU" altLang="en-US" sz="2000" i="1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 = speed of light</a:t>
            </a:r>
            <a:r>
              <a:rPr lang="en-AU" altLang="en-US" sz="2000" b="1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 </a:t>
            </a:r>
            <a:r>
              <a:rPr lang="en-AU" altLang="en-US" sz="2000" b="0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(200 million meters/sec) with fibre optics</a:t>
            </a:r>
          </a:p>
          <a:p>
            <a:pPr lvl="1">
              <a:lnSpc>
                <a:spcPct val="160000"/>
              </a:lnSpc>
              <a:buFontTx/>
              <a:buNone/>
            </a:pPr>
            <a:endParaRPr lang="en-AU" altLang="en-US" sz="2000" b="0" dirty="0">
              <a:solidFill>
                <a:srgbClr val="000000"/>
              </a:solidFill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lnSpc>
                <a:spcPct val="160000"/>
              </a:lnSpc>
              <a:buFontTx/>
              <a:buNone/>
            </a:pPr>
            <a:r>
              <a:rPr lang="en-AU" altLang="en-US" sz="2000" b="0" i="1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This means we can </a:t>
            </a:r>
            <a:r>
              <a:rPr lang="en-AU" altLang="en-US" sz="2000" b="1" i="1" u="sng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no longer reduce latency on contemporary hardware further </a:t>
            </a:r>
            <a:r>
              <a:rPr lang="en-AU" altLang="en-US" sz="2000" b="0" i="1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and increasingly the motto is that the </a:t>
            </a:r>
            <a:r>
              <a:rPr lang="en-AU" altLang="en-US" sz="2000" b="1" i="1" u="sng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message length should be large to achieve better utilization</a:t>
            </a:r>
            <a:r>
              <a:rPr lang="en-AU" altLang="en-US" sz="2000" b="0" i="1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. </a:t>
            </a:r>
          </a:p>
          <a:p>
            <a:pPr lvl="1">
              <a:lnSpc>
                <a:spcPct val="160000"/>
              </a:lnSpc>
              <a:buFontTx/>
              <a:buNone/>
            </a:pPr>
            <a:endParaRPr lang="en-AU" altLang="en-US" sz="2000" b="0" i="1" dirty="0">
              <a:solidFill>
                <a:srgbClr val="000000"/>
              </a:solidFill>
              <a:latin typeface="Helvetica" pitchFamily="2" charset="0"/>
              <a:ea typeface="ＭＳ Ｐゴシック" panose="020B0600070205080204" pitchFamily="34" charset="-128"/>
            </a:endParaRPr>
          </a:p>
          <a:p>
            <a:pPr lvl="1">
              <a:lnSpc>
                <a:spcPct val="160000"/>
              </a:lnSpc>
              <a:buFontTx/>
              <a:buNone/>
            </a:pPr>
            <a:endParaRPr lang="en-AU" altLang="en-US" i="1" dirty="0">
              <a:solidFill>
                <a:srgbClr val="000000"/>
              </a:solidFill>
              <a:latin typeface="Helvetica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24929" name="Rectangle 2">
            <a:extLst>
              <a:ext uri="{FF2B5EF4-FFF2-40B4-BE49-F238E27FC236}">
                <a16:creationId xmlns:a16="http://schemas.microsoft.com/office/drawing/2014/main" id="{7D13B66D-712A-BA4C-9E3C-C9E16F9024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>
                <a:latin typeface="Helvetica" pitchFamily="2" charset="0"/>
                <a:ea typeface="ＭＳ Ｐゴシック" panose="020B0600070205080204" pitchFamily="34" charset="-128"/>
              </a:rPr>
              <a:t>Communication Costs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26D08E-593F-A3C5-6AB6-4D955F04AC18}"/>
              </a:ext>
            </a:extLst>
          </p:cNvPr>
          <p:cNvSpPr txBox="1"/>
          <p:nvPr/>
        </p:nvSpPr>
        <p:spPr>
          <a:xfrm>
            <a:off x="1735810" y="5796366"/>
            <a:ext cx="670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Can you relate the same idea for reading from HDD?</a:t>
            </a:r>
          </a:p>
        </p:txBody>
      </p:sp>
    </p:spTree>
    <p:extLst>
      <p:ext uri="{BB962C8B-B14F-4D97-AF65-F5344CB8AC3E}">
        <p14:creationId xmlns:p14="http://schemas.microsoft.com/office/powerpoint/2010/main" val="135553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4556C9-4D46-534F-8038-A9BB806CA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Database Systems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6998CE-701A-2C4A-9038-C0DABF840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the data are stored – </a:t>
            </a:r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  <a:p>
            <a:pPr marL="457200" indent="-457200">
              <a:buAutoNum type="arabicPeriod"/>
            </a:pPr>
            <a:endParaRPr lang="en-US" sz="24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35ABEE-646F-5F4E-8F07-65884524107C}"/>
              </a:ext>
            </a:extLst>
          </p:cNvPr>
          <p:cNvGraphicFramePr/>
          <p:nvPr/>
        </p:nvGraphicFramePr>
        <p:xfrm>
          <a:off x="102866" y="1948070"/>
          <a:ext cx="8914415" cy="4514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8109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1E7F6D-B212-A44F-A0CC-7CE4177BD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Time for breakout rooms! </a:t>
            </a:r>
          </a:p>
          <a:p>
            <a:r>
              <a:rPr lang="en-AU" sz="2400" b="1" u="sng" dirty="0" err="1"/>
              <a:t>tinyurl.com</a:t>
            </a:r>
            <a:r>
              <a:rPr lang="en-AU" sz="2400" b="1" u="sng" dirty="0"/>
              <a:t>/yvxt9zbh </a:t>
            </a:r>
            <a:endParaRPr lang="en-US" b="1" u="sng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E25B28-E294-654C-BAFF-8F2A7450C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69405454-B477-2E40-B50C-FE8098E56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9144000" cy="2574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5EFA5-D2F8-DB46-A8D3-3D2823204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26" y="6241708"/>
            <a:ext cx="9144000" cy="4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89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3A78E4-700D-A248-9C58-1145B1FBB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32" y="2252870"/>
            <a:ext cx="9140079" cy="292873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8ED1EC-1F42-9341-BD2D-8310E5BD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NoSQL databases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83D94-68F7-9044-A315-D5A6FCC3889B}"/>
              </a:ext>
            </a:extLst>
          </p:cNvPr>
          <p:cNvSpPr txBox="1"/>
          <p:nvPr/>
        </p:nvSpPr>
        <p:spPr>
          <a:xfrm>
            <a:off x="4359965" y="5181600"/>
            <a:ext cx="3849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source: https://</a:t>
            </a:r>
            <a:r>
              <a:rPr lang="en-US" sz="1400" dirty="0" err="1"/>
              <a:t>jameskle.com</a:t>
            </a:r>
            <a:r>
              <a:rPr lang="en-US" sz="1400" dirty="0"/>
              <a:t>/writes/no-</a:t>
            </a:r>
            <a:r>
              <a:rPr lang="en-US" sz="1400" dirty="0" err="1"/>
              <a:t>sql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CAA35E-083B-6649-B65B-B418AB49B942}"/>
              </a:ext>
            </a:extLst>
          </p:cNvPr>
          <p:cNvSpPr txBox="1"/>
          <p:nvPr/>
        </p:nvSpPr>
        <p:spPr>
          <a:xfrm>
            <a:off x="4550507" y="5951989"/>
            <a:ext cx="4115101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Examples and discussions in tutorials</a:t>
            </a:r>
          </a:p>
        </p:txBody>
      </p:sp>
    </p:spTree>
    <p:extLst>
      <p:ext uri="{BB962C8B-B14F-4D97-AF65-F5344CB8AC3E}">
        <p14:creationId xmlns:p14="http://schemas.microsoft.com/office/powerpoint/2010/main" val="599427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4556C9-4D46-534F-8038-A9BB806CA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72" y="395066"/>
            <a:ext cx="7520001" cy="887360"/>
          </a:xfrm>
        </p:spPr>
        <p:txBody>
          <a:bodyPr anchor="b">
            <a:normAutofit/>
          </a:bodyPr>
          <a:lstStyle/>
          <a:p>
            <a:r>
              <a:rPr lang="en-US" dirty="0"/>
              <a:t>Database Architectures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F64947-8C83-1741-85D9-53D33F0C52C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6567" y="1282426"/>
          <a:ext cx="8467006" cy="4376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FCFFA42-7AAB-F343-A2CC-8D81BCBDC888}"/>
              </a:ext>
            </a:extLst>
          </p:cNvPr>
          <p:cNvSpPr txBox="1"/>
          <p:nvPr/>
        </p:nvSpPr>
        <p:spPr>
          <a:xfrm>
            <a:off x="410821" y="5949223"/>
            <a:ext cx="7645362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Each architecture itself is quite a broad topic – </a:t>
            </a:r>
          </a:p>
          <a:p>
            <a:pPr algn="ctr"/>
            <a:r>
              <a:rPr lang="en-US" sz="2000" dirty="0"/>
              <a:t>we will only look at what they are and a couple of important properties </a:t>
            </a:r>
          </a:p>
        </p:txBody>
      </p:sp>
    </p:spTree>
    <p:extLst>
      <p:ext uri="{BB962C8B-B14F-4D97-AF65-F5344CB8AC3E}">
        <p14:creationId xmlns:p14="http://schemas.microsoft.com/office/powerpoint/2010/main" val="3894936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>
            <a:extLst>
              <a:ext uri="{FF2B5EF4-FFF2-40B4-BE49-F238E27FC236}">
                <a16:creationId xmlns:a16="http://schemas.microsoft.com/office/drawing/2014/main" id="{EAFD97D8-59BE-5C4B-943C-9A4C2DA400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2024" y="1293386"/>
            <a:ext cx="8402637" cy="5919788"/>
          </a:xfrm>
        </p:spPr>
        <p:txBody>
          <a:bodyPr/>
          <a:lstStyle/>
          <a:p>
            <a:pPr>
              <a:lnSpc>
                <a:spcPts val="2263"/>
              </a:lnSpc>
              <a:spcBef>
                <a:spcPct val="70000"/>
              </a:spcBef>
            </a:pPr>
            <a:r>
              <a:rPr lang="en-US" altLang="en-US" sz="2400" dirty="0">
                <a:latin typeface="Helvetica" pitchFamily="2" charset="0"/>
                <a:ea typeface="ＭＳ Ｐゴシック" panose="020B0600070205080204" pitchFamily="34" charset="-128"/>
              </a:rPr>
              <a:t>Cloud computing </a:t>
            </a:r>
            <a:endParaRPr lang="en-US" altLang="en-US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ts val="2263"/>
              </a:lnSpc>
              <a:spcBef>
                <a:spcPct val="70000"/>
              </a:spcBef>
            </a:pPr>
            <a:endParaRPr lang="en-US" altLang="en-US" sz="2000" dirty="0">
              <a:latin typeface="Helvetica" pitchFamily="2" charset="0"/>
              <a:ea typeface="ＭＳ Ｐゴシック" panose="020B0600070205080204" pitchFamily="34" charset="-128"/>
            </a:endParaRPr>
          </a:p>
          <a:p>
            <a:pPr>
              <a:lnSpc>
                <a:spcPts val="2263"/>
              </a:lnSpc>
              <a:spcBef>
                <a:spcPct val="70000"/>
              </a:spcBef>
            </a:pPr>
            <a:endParaRPr lang="en-US" altLang="en-US" dirty="0">
              <a:latin typeface="Helvetica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9F911C3-51D9-344F-9362-31186A51E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Architectures</a:t>
            </a:r>
          </a:p>
        </p:txBody>
      </p:sp>
      <p:pic>
        <p:nvPicPr>
          <p:cNvPr id="4" name="Online Media 3" descr="What is Cloud Computing?">
            <a:hlinkClick r:id="" action="ppaction://media"/>
            <a:extLst>
              <a:ext uri="{FF2B5EF4-FFF2-40B4-BE49-F238E27FC236}">
                <a16:creationId xmlns:a16="http://schemas.microsoft.com/office/drawing/2014/main" id="{0B64FF83-8E64-6D49-A915-C8C69E06026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91616" y="1738884"/>
            <a:ext cx="7160768" cy="4027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A06B5A-1A40-404A-88BB-667518B257B8}"/>
              </a:ext>
            </a:extLst>
          </p:cNvPr>
          <p:cNvSpPr txBox="1"/>
          <p:nvPr/>
        </p:nvSpPr>
        <p:spPr>
          <a:xfrm>
            <a:off x="1441816" y="6044095"/>
            <a:ext cx="6260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Updated URL: </a:t>
            </a:r>
            <a:r>
              <a:rPr lang="en-AU" sz="2400" b="0" i="0" u="sng" dirty="0">
                <a:effectLst/>
                <a:latin typeface="Lato Extended"/>
                <a:hlinkClick r:id="rId5"/>
              </a:rPr>
              <a:t>https://youtu.be/mxT233EdY5c</a:t>
            </a:r>
            <a:r>
              <a:rPr lang="en-AU" sz="2400" b="0" i="0" u="sng" dirty="0">
                <a:effectLst/>
                <a:latin typeface="Lato Extended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189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>
            <a:extLst>
              <a:ext uri="{FF2B5EF4-FFF2-40B4-BE49-F238E27FC236}">
                <a16:creationId xmlns:a16="http://schemas.microsoft.com/office/drawing/2014/main" id="{1EB95C53-E582-3947-AC8C-B182A2DC32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Helvetica" pitchFamily="2" charset="0"/>
                <a:ea typeface="ＭＳ Ｐゴシック" panose="020B0600070205080204" pitchFamily="34" charset="-128"/>
              </a:rPr>
              <a:t>More on Storage</a:t>
            </a:r>
          </a:p>
        </p:txBody>
      </p:sp>
      <p:sp>
        <p:nvSpPr>
          <p:cNvPr id="101378" name="Text Box 5">
            <a:extLst>
              <a:ext uri="{FF2B5EF4-FFF2-40B4-BE49-F238E27FC236}">
                <a16:creationId xmlns:a16="http://schemas.microsoft.com/office/drawing/2014/main" id="{143AE051-96FC-5F4B-91FD-2D460D37A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989" y="1614086"/>
            <a:ext cx="8069591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kumimoji="1" sz="24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Helvetica" pitchFamily="2" charset="0"/>
              </a:rPr>
              <a:t>Storage today does not come as one disk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Helvetica" pitchFamily="2" charset="0"/>
              </a:rPr>
              <a:t>They come as a system and increasingly complex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Helvetica" pitchFamily="2" charset="0"/>
              </a:rPr>
              <a:t>Storage systems can determine the performance and also </a:t>
            </a:r>
            <a:r>
              <a:rPr lang="en-US" altLang="en-US" sz="2400" b="1" u="sng" dirty="0">
                <a:latin typeface="Helvetica" pitchFamily="2" charset="0"/>
              </a:rPr>
              <a:t>fault tolerance </a:t>
            </a:r>
            <a:r>
              <a:rPr lang="en-US" altLang="en-US" sz="2400" dirty="0">
                <a:latin typeface="Helvetica" pitchFamily="2" charset="0"/>
              </a:rPr>
              <a:t>of a database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Helvetica" pitchFamily="2" charset="0"/>
              </a:rPr>
              <a:t>In Database Management Systems (DBMSs), rarely data is stored in one location as well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Helvetica" pitchFamily="2" charset="0"/>
              </a:rPr>
              <a:t>Storage is now much larger, involves multiple disks, and accessed over a network and at many sites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32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>
            <a:extLst>
              <a:ext uri="{FF2B5EF4-FFF2-40B4-BE49-F238E27FC236}">
                <a16:creationId xmlns:a16="http://schemas.microsoft.com/office/drawing/2014/main" id="{1EB95C53-E582-3947-AC8C-B182A2DC32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Helvetica" pitchFamily="2" charset="0"/>
                <a:ea typeface="ＭＳ Ｐゴシック" panose="020B0600070205080204" pitchFamily="34" charset="-128"/>
              </a:rPr>
              <a:t>More on Storage Systems</a:t>
            </a:r>
          </a:p>
        </p:txBody>
      </p:sp>
      <p:sp>
        <p:nvSpPr>
          <p:cNvPr id="101378" name="Text Box 5">
            <a:extLst>
              <a:ext uri="{FF2B5EF4-FFF2-40B4-BE49-F238E27FC236}">
                <a16:creationId xmlns:a16="http://schemas.microsoft.com/office/drawing/2014/main" id="{143AE051-96FC-5F4B-91FD-2D460D37A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989" y="1614086"/>
            <a:ext cx="8069591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kumimoji="1" sz="24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Helvetica" pitchFamily="2" charset="0"/>
              </a:rPr>
              <a:t>We will discuss the following types of storage systems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en-US" b="0" dirty="0">
                <a:solidFill>
                  <a:srgbClr val="000000"/>
                </a:solidFill>
                <a:latin typeface="Helvetica" pitchFamily="2" charset="0"/>
              </a:rPr>
              <a:t> RAID : Redundant Array of Independent Disks – different ways to combine multiple disks as a unit</a:t>
            </a:r>
          </a:p>
          <a:p>
            <a:pPr lvl="1">
              <a:spcBef>
                <a:spcPct val="50000"/>
              </a:spcBef>
              <a:buNone/>
            </a:pPr>
            <a:r>
              <a:rPr lang="en-US" altLang="en-US" b="0" dirty="0">
                <a:solidFill>
                  <a:srgbClr val="FF0000"/>
                </a:solidFill>
                <a:latin typeface="Helvetica" pitchFamily="2" charset="0"/>
              </a:rPr>
              <a:t>(Presented in pre-recorded lecture!) 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altLang="en-US" b="0" dirty="0">
                <a:solidFill>
                  <a:srgbClr val="000000"/>
                </a:solidFill>
                <a:latin typeface="Helvetica" pitchFamily="2" charset="0"/>
              </a:rPr>
              <a:t> Storage Area Networks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en-US" sz="2400" b="1" u="sng" dirty="0">
              <a:latin typeface="Helvetica" pitchFamily="2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340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>
            <a:extLst>
              <a:ext uri="{FF2B5EF4-FFF2-40B4-BE49-F238E27FC236}">
                <a16:creationId xmlns:a16="http://schemas.microsoft.com/office/drawing/2014/main" id="{6A04B5DD-C4E8-6C4E-BCEE-69DC675588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Storage Area Networks (SAN) </a:t>
            </a:r>
            <a:br>
              <a:rPr lang="en-US" altLang="en-US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</a:br>
            <a:r>
              <a:rPr lang="en-US" altLang="en-US" sz="2000" dirty="0">
                <a:solidFill>
                  <a:srgbClr val="000000"/>
                </a:solidFill>
                <a:latin typeface="Helvetica" pitchFamily="2" charset="0"/>
                <a:ea typeface="ＭＳ Ｐゴシック" panose="020B0600070205080204" pitchFamily="34" charset="-128"/>
              </a:rPr>
              <a:t>A dedicated network of storage devices</a:t>
            </a:r>
          </a:p>
        </p:txBody>
      </p:sp>
      <p:grpSp>
        <p:nvGrpSpPr>
          <p:cNvPr id="119810" name="Group 75">
            <a:extLst>
              <a:ext uri="{FF2B5EF4-FFF2-40B4-BE49-F238E27FC236}">
                <a16:creationId xmlns:a16="http://schemas.microsoft.com/office/drawing/2014/main" id="{78076A4E-8416-E044-AEB5-DE800688F81F}"/>
              </a:ext>
            </a:extLst>
          </p:cNvPr>
          <p:cNvGrpSpPr>
            <a:grpSpLocks/>
          </p:cNvGrpSpPr>
          <p:nvPr/>
        </p:nvGrpSpPr>
        <p:grpSpPr bwMode="auto">
          <a:xfrm>
            <a:off x="350427" y="1219421"/>
            <a:ext cx="8829676" cy="5243513"/>
            <a:chOff x="385" y="717"/>
            <a:chExt cx="5562" cy="3303"/>
          </a:xfrm>
        </p:grpSpPr>
        <p:sp>
          <p:nvSpPr>
            <p:cNvPr id="119811" name="Text Box 3">
              <a:extLst>
                <a:ext uri="{FF2B5EF4-FFF2-40B4-BE49-F238E27FC236}">
                  <a16:creationId xmlns:a16="http://schemas.microsoft.com/office/drawing/2014/main" id="{66FB96E6-FCCA-D84E-B2A1-ED28F8B73F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6" y="717"/>
              <a:ext cx="1791" cy="1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en-US" sz="1800" dirty="0">
                  <a:latin typeface="Helvetica" pitchFamily="2" charset="0"/>
                </a:rPr>
                <a:t> Storage can be organized as RAID (Redundant Array of Inexpensive Disks) systems .</a:t>
              </a:r>
            </a:p>
            <a:p>
              <a:pPr eaLnBrk="1" hangingPunct="1">
                <a:spcBef>
                  <a:spcPct val="50000"/>
                </a:spcBef>
              </a:pPr>
              <a:r>
                <a:rPr kumimoji="0" lang="en-US" altLang="en-US" sz="1800" dirty="0">
                  <a:latin typeface="Helvetica" pitchFamily="2" charset="0"/>
                </a:rPr>
                <a:t> Storage is partitioned and allocated to each system and can also be shared.</a:t>
              </a:r>
            </a:p>
          </p:txBody>
        </p:sp>
        <p:sp>
          <p:nvSpPr>
            <p:cNvPr id="119812" name="AutoShape 6">
              <a:extLst>
                <a:ext uri="{FF2B5EF4-FFF2-40B4-BE49-F238E27FC236}">
                  <a16:creationId xmlns:a16="http://schemas.microsoft.com/office/drawing/2014/main" id="{6BE74954-537A-BF43-8701-0A69C4310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" y="2704"/>
              <a:ext cx="585" cy="1222"/>
            </a:xfrm>
            <a:prstGeom prst="can">
              <a:avLst>
                <a:gd name="adj" fmla="val 26217"/>
              </a:avLst>
            </a:prstGeom>
            <a:solidFill>
              <a:srgbClr val="00FF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13" name="Oval 8">
              <a:extLst>
                <a:ext uri="{FF2B5EF4-FFF2-40B4-BE49-F238E27FC236}">
                  <a16:creationId xmlns:a16="http://schemas.microsoft.com/office/drawing/2014/main" id="{EE0184F1-146E-2D4D-8647-35A611400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" y="2893"/>
              <a:ext cx="585" cy="1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14" name="Oval 9">
              <a:extLst>
                <a:ext uri="{FF2B5EF4-FFF2-40B4-BE49-F238E27FC236}">
                  <a16:creationId xmlns:a16="http://schemas.microsoft.com/office/drawing/2014/main" id="{16354A81-811A-E845-8167-DCEF2FAF0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" y="3049"/>
              <a:ext cx="585" cy="1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15" name="Oval 10">
              <a:extLst>
                <a:ext uri="{FF2B5EF4-FFF2-40B4-BE49-F238E27FC236}">
                  <a16:creationId xmlns:a16="http://schemas.microsoft.com/office/drawing/2014/main" id="{3DFCFF04-279F-A243-BFD1-3F2C813E9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" y="3331"/>
              <a:ext cx="585" cy="1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16" name="Oval 11">
              <a:extLst>
                <a:ext uri="{FF2B5EF4-FFF2-40B4-BE49-F238E27FC236}">
                  <a16:creationId xmlns:a16="http://schemas.microsoft.com/office/drawing/2014/main" id="{5C01572A-C82E-F846-9A9E-2FC25BD05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" y="3206"/>
              <a:ext cx="585" cy="1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17" name="Text Box 12">
              <a:extLst>
                <a:ext uri="{FF2B5EF4-FFF2-40B4-BE49-F238E27FC236}">
                  <a16:creationId xmlns:a16="http://schemas.microsoft.com/office/drawing/2014/main" id="{EA1592D7-C26D-844E-BF73-7435E71BFA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" y="2892"/>
              <a:ext cx="24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latin typeface="Helvetica" pitchFamily="2" charset="0"/>
                </a:rPr>
                <a:t>A0</a:t>
              </a:r>
            </a:p>
          </p:txBody>
        </p:sp>
        <p:sp>
          <p:nvSpPr>
            <p:cNvPr id="119818" name="Text Box 13">
              <a:extLst>
                <a:ext uri="{FF2B5EF4-FFF2-40B4-BE49-F238E27FC236}">
                  <a16:creationId xmlns:a16="http://schemas.microsoft.com/office/drawing/2014/main" id="{12551ADB-3D67-3C42-BE6C-50AB240D09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" y="3048"/>
              <a:ext cx="24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latin typeface="Helvetica" pitchFamily="2" charset="0"/>
                </a:rPr>
                <a:t>A3</a:t>
              </a:r>
            </a:p>
          </p:txBody>
        </p:sp>
        <p:sp>
          <p:nvSpPr>
            <p:cNvPr id="119819" name="Text Box 14">
              <a:extLst>
                <a:ext uri="{FF2B5EF4-FFF2-40B4-BE49-F238E27FC236}">
                  <a16:creationId xmlns:a16="http://schemas.microsoft.com/office/drawing/2014/main" id="{C38AB9D4-6AE7-2048-95E2-3EA8F93ADF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" y="3206"/>
              <a:ext cx="24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latin typeface="Helvetica" pitchFamily="2" charset="0"/>
                </a:rPr>
                <a:t>A6</a:t>
              </a:r>
            </a:p>
          </p:txBody>
        </p:sp>
        <p:sp>
          <p:nvSpPr>
            <p:cNvPr id="119820" name="Text Box 15">
              <a:extLst>
                <a:ext uri="{FF2B5EF4-FFF2-40B4-BE49-F238E27FC236}">
                  <a16:creationId xmlns:a16="http://schemas.microsoft.com/office/drawing/2014/main" id="{E8E95EE2-217B-3D49-A1C4-B467646CB1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" y="3331"/>
              <a:ext cx="24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latin typeface="Helvetica" pitchFamily="2" charset="0"/>
                </a:rPr>
                <a:t>P7</a:t>
              </a:r>
            </a:p>
          </p:txBody>
        </p:sp>
        <p:sp>
          <p:nvSpPr>
            <p:cNvPr id="119821" name="AutoShape 17">
              <a:extLst>
                <a:ext uri="{FF2B5EF4-FFF2-40B4-BE49-F238E27FC236}">
                  <a16:creationId xmlns:a16="http://schemas.microsoft.com/office/drawing/2014/main" id="{48D03055-54C1-2749-81FA-919943203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7" y="2735"/>
              <a:ext cx="586" cy="1222"/>
            </a:xfrm>
            <a:prstGeom prst="can">
              <a:avLst>
                <a:gd name="adj" fmla="val 26173"/>
              </a:avLst>
            </a:prstGeom>
            <a:solidFill>
              <a:srgbClr val="00FF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22" name="Oval 19">
              <a:extLst>
                <a:ext uri="{FF2B5EF4-FFF2-40B4-BE49-F238E27FC236}">
                  <a16:creationId xmlns:a16="http://schemas.microsoft.com/office/drawing/2014/main" id="{BC97E640-54C8-1745-8935-2D5D985BA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7" y="2924"/>
              <a:ext cx="586" cy="1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23" name="Oval 20">
              <a:extLst>
                <a:ext uri="{FF2B5EF4-FFF2-40B4-BE49-F238E27FC236}">
                  <a16:creationId xmlns:a16="http://schemas.microsoft.com/office/drawing/2014/main" id="{89C17762-DD26-C44E-8040-CBC6CD123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7" y="3080"/>
              <a:ext cx="586" cy="1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24" name="Oval 21">
              <a:extLst>
                <a:ext uri="{FF2B5EF4-FFF2-40B4-BE49-F238E27FC236}">
                  <a16:creationId xmlns:a16="http://schemas.microsoft.com/office/drawing/2014/main" id="{94889423-1B0D-0A4B-B90A-59560DF6F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7" y="3362"/>
              <a:ext cx="586" cy="1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25" name="Oval 22">
              <a:extLst>
                <a:ext uri="{FF2B5EF4-FFF2-40B4-BE49-F238E27FC236}">
                  <a16:creationId xmlns:a16="http://schemas.microsoft.com/office/drawing/2014/main" id="{307EFD05-14B6-B44F-8029-F848A2C0E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7" y="3237"/>
              <a:ext cx="586" cy="1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26" name="Text Box 23">
              <a:extLst>
                <a:ext uri="{FF2B5EF4-FFF2-40B4-BE49-F238E27FC236}">
                  <a16:creationId xmlns:a16="http://schemas.microsoft.com/office/drawing/2014/main" id="{A9DDDA56-9016-8A46-954B-27DA1C6B97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6" y="2923"/>
              <a:ext cx="25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latin typeface="Helvetica" pitchFamily="2" charset="0"/>
                </a:rPr>
                <a:t>A1</a:t>
              </a:r>
            </a:p>
          </p:txBody>
        </p:sp>
        <p:sp>
          <p:nvSpPr>
            <p:cNvPr id="119827" name="Text Box 24">
              <a:extLst>
                <a:ext uri="{FF2B5EF4-FFF2-40B4-BE49-F238E27FC236}">
                  <a16:creationId xmlns:a16="http://schemas.microsoft.com/office/drawing/2014/main" id="{5E7D42E1-A189-934C-A722-BF5E425A0E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6" y="3079"/>
              <a:ext cx="25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latin typeface="Helvetica" pitchFamily="2" charset="0"/>
                </a:rPr>
                <a:t>A4</a:t>
              </a:r>
            </a:p>
          </p:txBody>
        </p:sp>
        <p:sp>
          <p:nvSpPr>
            <p:cNvPr id="119828" name="Text Box 25">
              <a:extLst>
                <a:ext uri="{FF2B5EF4-FFF2-40B4-BE49-F238E27FC236}">
                  <a16:creationId xmlns:a16="http://schemas.microsoft.com/office/drawing/2014/main" id="{AB64E5FA-4F32-5244-A6EE-D80D371EB9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6" y="3237"/>
              <a:ext cx="25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latin typeface="Helvetica" pitchFamily="2" charset="0"/>
                </a:rPr>
                <a:t>P5</a:t>
              </a:r>
            </a:p>
          </p:txBody>
        </p:sp>
        <p:sp>
          <p:nvSpPr>
            <p:cNvPr id="119829" name="Text Box 26">
              <a:extLst>
                <a:ext uri="{FF2B5EF4-FFF2-40B4-BE49-F238E27FC236}">
                  <a16:creationId xmlns:a16="http://schemas.microsoft.com/office/drawing/2014/main" id="{3363BD40-52EF-B149-8F41-E2FF640759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6" y="3362"/>
              <a:ext cx="25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latin typeface="Helvetica" pitchFamily="2" charset="0"/>
                </a:rPr>
                <a:t>P8</a:t>
              </a:r>
            </a:p>
          </p:txBody>
        </p:sp>
        <p:sp>
          <p:nvSpPr>
            <p:cNvPr id="119830" name="AutoShape 28">
              <a:extLst>
                <a:ext uri="{FF2B5EF4-FFF2-40B4-BE49-F238E27FC236}">
                  <a16:creationId xmlns:a16="http://schemas.microsoft.com/office/drawing/2014/main" id="{F154AC0F-E784-D849-A86F-03222A274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3" y="2767"/>
              <a:ext cx="585" cy="1222"/>
            </a:xfrm>
            <a:prstGeom prst="can">
              <a:avLst>
                <a:gd name="adj" fmla="val 26217"/>
              </a:avLst>
            </a:prstGeom>
            <a:solidFill>
              <a:srgbClr val="00FF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31" name="Oval 30">
              <a:extLst>
                <a:ext uri="{FF2B5EF4-FFF2-40B4-BE49-F238E27FC236}">
                  <a16:creationId xmlns:a16="http://schemas.microsoft.com/office/drawing/2014/main" id="{F1338B4D-F0B6-C242-9B60-D0951E7D8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3" y="2956"/>
              <a:ext cx="585" cy="1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32" name="Oval 31">
              <a:extLst>
                <a:ext uri="{FF2B5EF4-FFF2-40B4-BE49-F238E27FC236}">
                  <a16:creationId xmlns:a16="http://schemas.microsoft.com/office/drawing/2014/main" id="{4FAD12E2-3AC7-A340-B6ED-554EBCA1F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3" y="3112"/>
              <a:ext cx="585" cy="1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33" name="Oval 32">
              <a:extLst>
                <a:ext uri="{FF2B5EF4-FFF2-40B4-BE49-F238E27FC236}">
                  <a16:creationId xmlns:a16="http://schemas.microsoft.com/office/drawing/2014/main" id="{E5B01CD1-2D68-0E43-9ECD-836DBC427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3" y="3394"/>
              <a:ext cx="585" cy="1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34" name="Oval 33">
              <a:extLst>
                <a:ext uri="{FF2B5EF4-FFF2-40B4-BE49-F238E27FC236}">
                  <a16:creationId xmlns:a16="http://schemas.microsoft.com/office/drawing/2014/main" id="{900C6AFC-A256-6548-B9C9-68E8579AB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3" y="3269"/>
              <a:ext cx="585" cy="1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35" name="Text Box 34">
              <a:extLst>
                <a:ext uri="{FF2B5EF4-FFF2-40B4-BE49-F238E27FC236}">
                  <a16:creationId xmlns:a16="http://schemas.microsoft.com/office/drawing/2014/main" id="{FC1D04F9-8FE5-4D48-B3D9-918FD9696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2" y="2955"/>
              <a:ext cx="24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latin typeface="Helvetica" pitchFamily="2" charset="0"/>
                </a:rPr>
                <a:t>A2</a:t>
              </a:r>
            </a:p>
          </p:txBody>
        </p:sp>
        <p:sp>
          <p:nvSpPr>
            <p:cNvPr id="119836" name="Text Box 35">
              <a:extLst>
                <a:ext uri="{FF2B5EF4-FFF2-40B4-BE49-F238E27FC236}">
                  <a16:creationId xmlns:a16="http://schemas.microsoft.com/office/drawing/2014/main" id="{BC7EE32D-0BCA-5F44-BE64-4F16BD7B08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2" y="3111"/>
              <a:ext cx="24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latin typeface="Helvetica" pitchFamily="2" charset="0"/>
                </a:rPr>
                <a:t>P3</a:t>
              </a:r>
            </a:p>
          </p:txBody>
        </p:sp>
        <p:sp>
          <p:nvSpPr>
            <p:cNvPr id="119837" name="Text Box 36">
              <a:extLst>
                <a:ext uri="{FF2B5EF4-FFF2-40B4-BE49-F238E27FC236}">
                  <a16:creationId xmlns:a16="http://schemas.microsoft.com/office/drawing/2014/main" id="{A6DD8EAD-BAB9-8541-B601-8B0B218E8E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2" y="3269"/>
              <a:ext cx="24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latin typeface="Helvetica" pitchFamily="2" charset="0"/>
                </a:rPr>
                <a:t>P6</a:t>
              </a:r>
            </a:p>
          </p:txBody>
        </p:sp>
        <p:sp>
          <p:nvSpPr>
            <p:cNvPr id="119838" name="Text Box 37">
              <a:extLst>
                <a:ext uri="{FF2B5EF4-FFF2-40B4-BE49-F238E27FC236}">
                  <a16:creationId xmlns:a16="http://schemas.microsoft.com/office/drawing/2014/main" id="{34199538-F951-F649-955F-A634523D71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2" y="3394"/>
              <a:ext cx="24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latin typeface="Helvetica" pitchFamily="2" charset="0"/>
                </a:rPr>
                <a:t>A9</a:t>
              </a:r>
            </a:p>
          </p:txBody>
        </p:sp>
        <p:sp>
          <p:nvSpPr>
            <p:cNvPr id="119839" name="AutoShape 39">
              <a:extLst>
                <a:ext uri="{FF2B5EF4-FFF2-40B4-BE49-F238E27FC236}">
                  <a16:creationId xmlns:a16="http://schemas.microsoft.com/office/drawing/2014/main" id="{48A4C864-6512-3D48-9B33-3B774E54A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7" y="2798"/>
              <a:ext cx="668" cy="1222"/>
            </a:xfrm>
            <a:prstGeom prst="can">
              <a:avLst>
                <a:gd name="adj" fmla="val 22960"/>
              </a:avLst>
            </a:prstGeom>
            <a:solidFill>
              <a:srgbClr val="00FF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40" name="Oval 41">
              <a:extLst>
                <a:ext uri="{FF2B5EF4-FFF2-40B4-BE49-F238E27FC236}">
                  <a16:creationId xmlns:a16="http://schemas.microsoft.com/office/drawing/2014/main" id="{94A7C297-7B17-754E-9207-8A95885DE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7" y="2987"/>
              <a:ext cx="668" cy="1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41" name="Oval 42">
              <a:extLst>
                <a:ext uri="{FF2B5EF4-FFF2-40B4-BE49-F238E27FC236}">
                  <a16:creationId xmlns:a16="http://schemas.microsoft.com/office/drawing/2014/main" id="{502AEB6B-FB74-0E4D-BB99-5B7A680C7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7" y="3143"/>
              <a:ext cx="668" cy="1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42" name="Oval 43">
              <a:extLst>
                <a:ext uri="{FF2B5EF4-FFF2-40B4-BE49-F238E27FC236}">
                  <a16:creationId xmlns:a16="http://schemas.microsoft.com/office/drawing/2014/main" id="{526B47FC-066B-BB45-A123-8346B7044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7" y="3425"/>
              <a:ext cx="668" cy="1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43" name="Oval 44">
              <a:extLst>
                <a:ext uri="{FF2B5EF4-FFF2-40B4-BE49-F238E27FC236}">
                  <a16:creationId xmlns:a16="http://schemas.microsoft.com/office/drawing/2014/main" id="{3365E9FB-BB05-A74D-B735-041FF804D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7" y="3300"/>
              <a:ext cx="668" cy="1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44" name="Text Box 45">
              <a:extLst>
                <a:ext uri="{FF2B5EF4-FFF2-40B4-BE49-F238E27FC236}">
                  <a16:creationId xmlns:a16="http://schemas.microsoft.com/office/drawing/2014/main" id="{EF446297-5871-0549-9B3E-D70F8A93D1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8" y="2986"/>
              <a:ext cx="2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 dirty="0">
                  <a:latin typeface="Helvetica" pitchFamily="2" charset="0"/>
                </a:rPr>
                <a:t>P1</a:t>
              </a:r>
            </a:p>
          </p:txBody>
        </p:sp>
        <p:sp>
          <p:nvSpPr>
            <p:cNvPr id="119845" name="Text Box 46">
              <a:extLst>
                <a:ext uri="{FF2B5EF4-FFF2-40B4-BE49-F238E27FC236}">
                  <a16:creationId xmlns:a16="http://schemas.microsoft.com/office/drawing/2014/main" id="{D3F34FCF-BCED-CE4A-8CBC-465D258BD8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8" y="3142"/>
              <a:ext cx="2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latin typeface="Helvetica" pitchFamily="2" charset="0"/>
                </a:rPr>
                <a:t>P4</a:t>
              </a:r>
            </a:p>
          </p:txBody>
        </p:sp>
        <p:sp>
          <p:nvSpPr>
            <p:cNvPr id="119846" name="Text Box 47">
              <a:extLst>
                <a:ext uri="{FF2B5EF4-FFF2-40B4-BE49-F238E27FC236}">
                  <a16:creationId xmlns:a16="http://schemas.microsoft.com/office/drawing/2014/main" id="{5F785BE8-C4D5-1547-A351-E2470EFCE9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8" y="3300"/>
              <a:ext cx="2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latin typeface="Helvetica" pitchFamily="2" charset="0"/>
                </a:rPr>
                <a:t>A7</a:t>
              </a:r>
            </a:p>
          </p:txBody>
        </p:sp>
        <p:sp>
          <p:nvSpPr>
            <p:cNvPr id="119847" name="Text Box 48">
              <a:extLst>
                <a:ext uri="{FF2B5EF4-FFF2-40B4-BE49-F238E27FC236}">
                  <a16:creationId xmlns:a16="http://schemas.microsoft.com/office/drawing/2014/main" id="{963ACD0B-B168-3345-81FC-7C0BA4ABF5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8" y="3425"/>
              <a:ext cx="28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latin typeface="Helvetica" pitchFamily="2" charset="0"/>
                </a:rPr>
                <a:t>A10</a:t>
              </a:r>
            </a:p>
          </p:txBody>
        </p:sp>
        <p:sp>
          <p:nvSpPr>
            <p:cNvPr id="119848" name="AutoShape 50">
              <a:extLst>
                <a:ext uri="{FF2B5EF4-FFF2-40B4-BE49-F238E27FC236}">
                  <a16:creationId xmlns:a16="http://schemas.microsoft.com/office/drawing/2014/main" id="{942170E6-4CCC-B54B-A3F5-D28865735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798"/>
              <a:ext cx="711" cy="1222"/>
            </a:xfrm>
            <a:prstGeom prst="can">
              <a:avLst>
                <a:gd name="adj" fmla="val 21571"/>
              </a:avLst>
            </a:prstGeom>
            <a:solidFill>
              <a:srgbClr val="00FF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49" name="Oval 52">
              <a:extLst>
                <a:ext uri="{FF2B5EF4-FFF2-40B4-BE49-F238E27FC236}">
                  <a16:creationId xmlns:a16="http://schemas.microsoft.com/office/drawing/2014/main" id="{10AC6995-9E40-0549-B610-EE14EE8F3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2987"/>
              <a:ext cx="711" cy="1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50" name="Oval 53">
              <a:extLst>
                <a:ext uri="{FF2B5EF4-FFF2-40B4-BE49-F238E27FC236}">
                  <a16:creationId xmlns:a16="http://schemas.microsoft.com/office/drawing/2014/main" id="{77552378-A64E-0F49-89B3-C7FF1E6A8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3143"/>
              <a:ext cx="711" cy="1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51" name="Oval 54">
              <a:extLst>
                <a:ext uri="{FF2B5EF4-FFF2-40B4-BE49-F238E27FC236}">
                  <a16:creationId xmlns:a16="http://schemas.microsoft.com/office/drawing/2014/main" id="{3A057966-C7F4-1748-AE85-A03DD4AFB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3425"/>
              <a:ext cx="711" cy="1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52" name="Oval 55">
              <a:extLst>
                <a:ext uri="{FF2B5EF4-FFF2-40B4-BE49-F238E27FC236}">
                  <a16:creationId xmlns:a16="http://schemas.microsoft.com/office/drawing/2014/main" id="{4D724EB7-08A9-8A48-8025-38B3D6A2A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2" y="3300"/>
              <a:ext cx="711" cy="125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53" name="Text Box 56">
              <a:extLst>
                <a:ext uri="{FF2B5EF4-FFF2-40B4-BE49-F238E27FC236}">
                  <a16:creationId xmlns:a16="http://schemas.microsoft.com/office/drawing/2014/main" id="{2B0657D1-A279-EA44-BF0A-C65E04248D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" y="2986"/>
              <a:ext cx="3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latin typeface="Helvetica" pitchFamily="2" charset="0"/>
                </a:rPr>
                <a:t>P2</a:t>
              </a:r>
            </a:p>
          </p:txBody>
        </p:sp>
        <p:sp>
          <p:nvSpPr>
            <p:cNvPr id="119854" name="Text Box 57">
              <a:extLst>
                <a:ext uri="{FF2B5EF4-FFF2-40B4-BE49-F238E27FC236}">
                  <a16:creationId xmlns:a16="http://schemas.microsoft.com/office/drawing/2014/main" id="{A91D9D3F-2B76-3F40-94CD-90867626E1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" y="3142"/>
              <a:ext cx="3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latin typeface="Helvetica" pitchFamily="2" charset="0"/>
                </a:rPr>
                <a:t>A5</a:t>
              </a:r>
            </a:p>
          </p:txBody>
        </p:sp>
        <p:sp>
          <p:nvSpPr>
            <p:cNvPr id="119855" name="Text Box 58">
              <a:extLst>
                <a:ext uri="{FF2B5EF4-FFF2-40B4-BE49-F238E27FC236}">
                  <a16:creationId xmlns:a16="http://schemas.microsoft.com/office/drawing/2014/main" id="{32D751C6-D6AF-F244-8714-E1F1297C7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" y="3300"/>
              <a:ext cx="3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 dirty="0">
                  <a:latin typeface="Helvetica" pitchFamily="2" charset="0"/>
                </a:rPr>
                <a:t>A8</a:t>
              </a:r>
            </a:p>
          </p:txBody>
        </p:sp>
        <p:sp>
          <p:nvSpPr>
            <p:cNvPr id="119856" name="Text Box 59">
              <a:extLst>
                <a:ext uri="{FF2B5EF4-FFF2-40B4-BE49-F238E27FC236}">
                  <a16:creationId xmlns:a16="http://schemas.microsoft.com/office/drawing/2014/main" id="{8310226E-F9B8-5D49-920C-4E7A3BF912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" y="3425"/>
              <a:ext cx="3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latin typeface="Helvetica" pitchFamily="2" charset="0"/>
                </a:rPr>
                <a:t>A11</a:t>
              </a:r>
            </a:p>
          </p:txBody>
        </p:sp>
        <p:sp>
          <p:nvSpPr>
            <p:cNvPr id="119857" name="Rectangle 60">
              <a:extLst>
                <a:ext uri="{FF2B5EF4-FFF2-40B4-BE49-F238E27FC236}">
                  <a16:creationId xmlns:a16="http://schemas.microsoft.com/office/drawing/2014/main" id="{D6131A03-2337-3346-8613-F585FB2BE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2" y="1888"/>
              <a:ext cx="1672" cy="59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en-US" sz="1800" dirty="0">
                  <a:latin typeface="Helvetica" pitchFamily="2" charset="0"/>
                </a:rPr>
                <a:t>SAN Controller and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en-US" sz="1800" dirty="0">
                  <a:latin typeface="Helvetica" pitchFamily="2" charset="0"/>
                </a:rPr>
                <a:t>Switch</a:t>
              </a:r>
            </a:p>
          </p:txBody>
        </p:sp>
        <p:sp>
          <p:nvSpPr>
            <p:cNvPr id="119858" name="Line 61">
              <a:extLst>
                <a:ext uri="{FF2B5EF4-FFF2-40B4-BE49-F238E27FC236}">
                  <a16:creationId xmlns:a16="http://schemas.microsoft.com/office/drawing/2014/main" id="{DCA1793D-938B-8748-ADF4-93CDB31FB3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0" y="2478"/>
              <a:ext cx="1038" cy="27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59" name="Line 62">
              <a:extLst>
                <a:ext uri="{FF2B5EF4-FFF2-40B4-BE49-F238E27FC236}">
                  <a16:creationId xmlns:a16="http://schemas.microsoft.com/office/drawing/2014/main" id="{DC1C382F-43B7-5E4B-8EE9-E0F20B347E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58" y="2478"/>
              <a:ext cx="542" cy="27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60" name="Line 63">
              <a:extLst>
                <a:ext uri="{FF2B5EF4-FFF2-40B4-BE49-F238E27FC236}">
                  <a16:creationId xmlns:a16="http://schemas.microsoft.com/office/drawing/2014/main" id="{2398987F-4712-EF49-BF5C-48C6FE7F52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0" y="2478"/>
              <a:ext cx="0" cy="27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61" name="Line 64">
              <a:extLst>
                <a:ext uri="{FF2B5EF4-FFF2-40B4-BE49-F238E27FC236}">
                  <a16:creationId xmlns:a16="http://schemas.microsoft.com/office/drawing/2014/main" id="{0F50F95C-E93F-644D-ABF1-7C7390913E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7" y="2478"/>
              <a:ext cx="542" cy="31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62" name="Line 65">
              <a:extLst>
                <a:ext uri="{FF2B5EF4-FFF2-40B4-BE49-F238E27FC236}">
                  <a16:creationId xmlns:a16="http://schemas.microsoft.com/office/drawing/2014/main" id="{EEC05FF9-2D42-DA4A-97BC-1E41B9C32F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8" y="2478"/>
              <a:ext cx="1038" cy="3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63" name="Oval 66">
              <a:extLst>
                <a:ext uri="{FF2B5EF4-FFF2-40B4-BE49-F238E27FC236}">
                  <a16:creationId xmlns:a16="http://schemas.microsoft.com/office/drawing/2014/main" id="{94C1CF1A-5594-8C4F-9F49-BC2D7618A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981"/>
              <a:ext cx="723" cy="36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en-US" sz="1200">
                  <a:latin typeface="Helvetica" pitchFamily="2" charset="0"/>
                </a:rPr>
                <a:t>System1</a:t>
              </a:r>
            </a:p>
          </p:txBody>
        </p:sp>
        <p:sp>
          <p:nvSpPr>
            <p:cNvPr id="119864" name="Oval 67">
              <a:extLst>
                <a:ext uri="{FF2B5EF4-FFF2-40B4-BE49-F238E27FC236}">
                  <a16:creationId xmlns:a16="http://schemas.microsoft.com/office/drawing/2014/main" id="{ECBF806C-6B81-2D4C-91EB-BFC3C07C7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981"/>
              <a:ext cx="723" cy="36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en-US" sz="1200">
                  <a:latin typeface="Helvetica" pitchFamily="2" charset="0"/>
                </a:rPr>
                <a:t>System3</a:t>
              </a:r>
            </a:p>
          </p:txBody>
        </p:sp>
        <p:sp>
          <p:nvSpPr>
            <p:cNvPr id="119865" name="Oval 68">
              <a:extLst>
                <a:ext uri="{FF2B5EF4-FFF2-40B4-BE49-F238E27FC236}">
                  <a16:creationId xmlns:a16="http://schemas.microsoft.com/office/drawing/2014/main" id="{45A17FF5-19B0-6344-A910-B77D7F03D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8" y="1026"/>
              <a:ext cx="722" cy="36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en-US" sz="1200">
                  <a:latin typeface="Helvetica" pitchFamily="2" charset="0"/>
                </a:rPr>
                <a:t>Sytem2</a:t>
              </a:r>
            </a:p>
          </p:txBody>
        </p:sp>
        <p:sp>
          <p:nvSpPr>
            <p:cNvPr id="119866" name="Line 69">
              <a:extLst>
                <a:ext uri="{FF2B5EF4-FFF2-40B4-BE49-F238E27FC236}">
                  <a16:creationId xmlns:a16="http://schemas.microsoft.com/office/drawing/2014/main" id="{3C01841F-3BF3-DA44-A03F-AC53D414EB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5" y="1344"/>
              <a:ext cx="903" cy="5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67" name="Line 70">
              <a:extLst>
                <a:ext uri="{FF2B5EF4-FFF2-40B4-BE49-F238E27FC236}">
                  <a16:creationId xmlns:a16="http://schemas.microsoft.com/office/drawing/2014/main" id="{49ABF4B9-BEE2-E743-BC73-AAA0BAB580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0" y="1389"/>
              <a:ext cx="135" cy="49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68" name="Line 71">
              <a:extLst>
                <a:ext uri="{FF2B5EF4-FFF2-40B4-BE49-F238E27FC236}">
                  <a16:creationId xmlns:a16="http://schemas.microsoft.com/office/drawing/2014/main" id="{0DCC6589-C7D6-E642-AE81-733C58E1C6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96" y="1344"/>
              <a:ext cx="407" cy="5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dash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69" name="Oval 72">
              <a:extLst>
                <a:ext uri="{FF2B5EF4-FFF2-40B4-BE49-F238E27FC236}">
                  <a16:creationId xmlns:a16="http://schemas.microsoft.com/office/drawing/2014/main" id="{C46F427F-B7E4-7F4B-9F9C-77FBE14BB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570"/>
              <a:ext cx="1806" cy="227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sp>
          <p:nvSpPr>
            <p:cNvPr id="119870" name="Line 73">
              <a:extLst>
                <a:ext uri="{FF2B5EF4-FFF2-40B4-BE49-F238E27FC236}">
                  <a16:creationId xmlns:a16="http://schemas.microsoft.com/office/drawing/2014/main" id="{4B109208-74A4-BB42-9D43-F2C6EE7A96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6" y="1706"/>
              <a:ext cx="315" cy="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71" name="Text Box 74">
              <a:extLst>
                <a:ext uri="{FF2B5EF4-FFF2-40B4-BE49-F238E27FC236}">
                  <a16:creationId xmlns:a16="http://schemas.microsoft.com/office/drawing/2014/main" id="{0707A95A-84AA-C743-929B-A15F5BFD1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1797"/>
              <a:ext cx="1134" cy="497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800">
                  <a:latin typeface="Helvetica" pitchFamily="2" charset="0"/>
                </a:rPr>
                <a:t>Fiber (optical)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800">
                  <a:latin typeface="Helvetica" pitchFamily="2" charset="0"/>
                </a:rPr>
                <a:t>channels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7513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>
            <a:extLst>
              <a:ext uri="{FF2B5EF4-FFF2-40B4-BE49-F238E27FC236}">
                <a16:creationId xmlns:a16="http://schemas.microsoft.com/office/drawing/2014/main" id="{940123AF-B1D8-834A-B97A-6A826D1200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1199" y="1227138"/>
            <a:ext cx="8060841" cy="477837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AU" altLang="en-US" sz="2400" b="1" dirty="0">
                <a:ea typeface="ＭＳ Ｐゴシック"/>
              </a:rPr>
              <a:t>Tutorials</a:t>
            </a:r>
            <a:r>
              <a:rPr lang="en-AU" altLang="en-US" sz="2400" dirty="0">
                <a:ea typeface="ＭＳ Ｐゴシック"/>
              </a:rPr>
              <a:t>: one 3-hour tutorial per week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en-US" sz="2400" b="1" dirty="0">
                <a:ea typeface="ＭＳ Ｐゴシック"/>
              </a:rPr>
              <a:t>Starts from week 1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/>
              </a:rPr>
              <a:t>Some tutorials are conducted on-campus, and some are online as zoom sessions, links are on Canvas now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/>
              </a:rPr>
              <a:t>Every student has to enrol to a tutorial officially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altLang="en-US" sz="2400" dirty="0">
                <a:ea typeface="ＭＳ Ｐゴシック" panose="020B0600070205080204" pitchFamily="34" charset="-128"/>
              </a:rPr>
              <a:t>First tutorial will cover details on the group project expectations and some other topics from week 1’s lectures</a:t>
            </a:r>
          </a:p>
          <a:p>
            <a:pPr>
              <a:lnSpc>
                <a:spcPct val="90000"/>
              </a:lnSpc>
            </a:pPr>
            <a:endParaRPr lang="en-AU" altLang="en-US" sz="2400" b="0" dirty="0">
              <a:latin typeface="Helvetica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7169" name="Rectangle 2">
            <a:extLst>
              <a:ext uri="{FF2B5EF4-FFF2-40B4-BE49-F238E27FC236}">
                <a16:creationId xmlns:a16="http://schemas.microsoft.com/office/drawing/2014/main" id="{CF210A18-3412-2943-9CF3-50608C2E3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5127" y="400050"/>
            <a:ext cx="7278473" cy="6286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ea typeface="ＭＳ Ｐゴシック"/>
              </a:rPr>
              <a:t>Logistic Information </a:t>
            </a:r>
            <a:r>
              <a:rPr lang="en-US" altLang="en-US" dirty="0" err="1">
                <a:solidFill>
                  <a:schemeClr val="tx1"/>
                </a:solidFill>
                <a:ea typeface="ＭＳ Ｐゴシック"/>
              </a:rPr>
              <a:t>Contd</a:t>
            </a:r>
            <a:endParaRPr lang="en-AU" altLang="en-US" dirty="0">
              <a:solidFill>
                <a:schemeClr val="tx1"/>
              </a:solidFill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259002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>
            <a:extLst>
              <a:ext uri="{FF2B5EF4-FFF2-40B4-BE49-F238E27FC236}">
                <a16:creationId xmlns:a16="http://schemas.microsoft.com/office/drawing/2014/main" id="{1EB95C53-E582-3947-AC8C-B182A2DC32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Helvetica" pitchFamily="2" charset="0"/>
                <a:ea typeface="ＭＳ Ｐゴシック" panose="020B0600070205080204" pitchFamily="34" charset="-128"/>
              </a:rPr>
              <a:t>More on SANs</a:t>
            </a:r>
          </a:p>
        </p:txBody>
      </p:sp>
      <p:sp>
        <p:nvSpPr>
          <p:cNvPr id="101378" name="Text Box 5">
            <a:extLst>
              <a:ext uri="{FF2B5EF4-FFF2-40B4-BE49-F238E27FC236}">
                <a16:creationId xmlns:a16="http://schemas.microsoft.com/office/drawing/2014/main" id="{143AE051-96FC-5F4B-91FD-2D460D37A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427" y="1368064"/>
            <a:ext cx="8632208" cy="398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har char="–"/>
              <a:defRPr kumimoji="1" sz="24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Helvetica" pitchFamily="2" charset="0"/>
              </a:rPr>
              <a:t>They are used for shared-disk file systems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200" b="1" u="sng" dirty="0">
                <a:latin typeface="Helvetica" pitchFamily="2" charset="0"/>
              </a:rPr>
              <a:t>Automated backup </a:t>
            </a:r>
            <a:r>
              <a:rPr lang="en-US" altLang="en-US" sz="2200" dirty="0">
                <a:latin typeface="Helvetica" pitchFamily="2" charset="0"/>
              </a:rPr>
              <a:t>functionality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Helvetica" pitchFamily="2" charset="0"/>
              </a:rPr>
              <a:t>It was the fundamental storage for data center type systems with mainframes for decades</a:t>
            </a: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Helvetica" pitchFamily="2" charset="0"/>
              </a:rPr>
              <a:t>Different versions evolved over time to allow for more data, but fundamentals are the same even today</a:t>
            </a:r>
            <a:endParaRPr lang="en-US" altLang="en-US" sz="2200" dirty="0">
              <a:solidFill>
                <a:srgbClr val="FF0000"/>
              </a:solidFill>
              <a:latin typeface="Helvetica" pitchFamily="2" charset="0"/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200" dirty="0">
                <a:latin typeface="Helvetica" pitchFamily="2" charset="0"/>
              </a:rPr>
              <a:t>But in short, </a:t>
            </a:r>
            <a:r>
              <a:rPr lang="en-US" altLang="en-US" sz="2200" b="1" u="sng" dirty="0">
                <a:latin typeface="Helvetica" pitchFamily="2" charset="0"/>
              </a:rPr>
              <a:t>failure probability of one disk is different than  100s of disks  - </a:t>
            </a:r>
            <a:r>
              <a:rPr lang="en-US" altLang="en-US" sz="2200" dirty="0">
                <a:latin typeface="Helvetica" pitchFamily="2" charset="0"/>
              </a:rPr>
              <a:t>which requires design choices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2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59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BB51108B-3AA3-6143-BB30-F8245E517D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2938" y="1741488"/>
            <a:ext cx="7772400" cy="628650"/>
          </a:xfrm>
        </p:spPr>
        <p:txBody>
          <a:bodyPr/>
          <a:lstStyle/>
          <a:p>
            <a:r>
              <a:rPr lang="en-AU" altLang="en-US">
                <a:ea typeface="ＭＳ Ｐゴシック" panose="020B0600070205080204" pitchFamily="34" charset="-128"/>
              </a:rPr>
              <a:t>Fault Tolerance</a:t>
            </a:r>
          </a:p>
        </p:txBody>
      </p:sp>
      <p:sp>
        <p:nvSpPr>
          <p:cNvPr id="7170" name="Rectangle 5">
            <a:extLst>
              <a:ext uri="{FF2B5EF4-FFF2-40B4-BE49-F238E27FC236}">
                <a16:creationId xmlns:a16="http://schemas.microsoft.com/office/drawing/2014/main" id="{B2AED801-69B4-BC45-A1DE-B3B5BA593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563" y="2459038"/>
            <a:ext cx="84391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AU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The property that enables a system to continue operating properly in the event of the failure of some of its components.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FFF7AB-FA63-2D45-BC6B-5370C214D8ED}"/>
              </a:ext>
            </a:extLst>
          </p:cNvPr>
          <p:cNvSpPr/>
          <p:nvPr/>
        </p:nvSpPr>
        <p:spPr>
          <a:xfrm>
            <a:off x="316089" y="2370138"/>
            <a:ext cx="8511822" cy="1058862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71E22-49BA-5740-9E15-CD45A88ED9E0}"/>
              </a:ext>
            </a:extLst>
          </p:cNvPr>
          <p:cNvSpPr txBox="1"/>
          <p:nvPr/>
        </p:nvSpPr>
        <p:spPr>
          <a:xfrm>
            <a:off x="407773" y="4361935"/>
            <a:ext cx="49750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have covered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Statistics crash course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Lifecycle of a system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Different fault tolerance techniques</a:t>
            </a:r>
          </a:p>
        </p:txBody>
      </p:sp>
    </p:spTree>
    <p:extLst>
      <p:ext uri="{BB962C8B-B14F-4D97-AF65-F5344CB8AC3E}">
        <p14:creationId xmlns:p14="http://schemas.microsoft.com/office/powerpoint/2010/main" val="2053932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3C2AA-B241-C4C4-0B01-62E5C1FA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32</a:t>
            </a:fld>
            <a:endParaRPr lang="en-AU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3F3D01-281F-9411-9AB1-427F392B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78F8BF9-C03D-6BB3-8100-98BD35D4AE5C}"/>
              </a:ext>
            </a:extLst>
          </p:cNvPr>
          <p:cNvSpPr txBox="1">
            <a:spLocks noChangeArrowheads="1"/>
          </p:cNvSpPr>
          <p:nvPr/>
        </p:nvSpPr>
        <p:spPr>
          <a:xfrm>
            <a:off x="317500" y="1419162"/>
            <a:ext cx="8826500" cy="2940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5989" indent="-2159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979" indent="-215989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Calibri" panose="020F0502020204030204" pitchFamily="34" charset="0"/>
              <a:buChar char="–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54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54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AU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# P(A and B) = P(A)*P(B) assuming A and B are independent events.</a:t>
            </a:r>
          </a:p>
          <a:p>
            <a:pPr>
              <a:buFontTx/>
              <a:buNone/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6FC09CA2-2655-9880-9C68-41900ADCFA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500" y="1855864"/>
                <a:ext cx="8826500" cy="1442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lnSpc>
                    <a:spcPts val="3625"/>
                  </a:lnSpc>
                  <a:spcBef>
                    <a:spcPct val="0"/>
                  </a:spcBef>
                  <a:buFontTx/>
                  <a:buNone/>
                </a:pPr>
                <a:r>
                  <a:rPr lang="en-AU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# P(A or B) =</a:t>
                </a:r>
                <a:r>
                  <a:rPr lang="en-US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AU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P(A) + P(B) - P(A</a:t>
                </a:r>
                <a:r>
                  <a:rPr lang="en-US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AU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B)</a:t>
                </a:r>
              </a:p>
              <a:p>
                <a:pPr>
                  <a:lnSpc>
                    <a:spcPts val="3625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      = </a:t>
                </a:r>
                <a:r>
                  <a:rPr lang="en-AU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P(A) + P(B) - P(A</a:t>
                </a:r>
                <a:r>
                  <a:rPr lang="en-US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)*P(</a:t>
                </a:r>
                <a:r>
                  <a:rPr lang="en-AU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B) [</a:t>
                </a:r>
                <a:r>
                  <a:rPr lang="en-US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Assuming </a:t>
                </a:r>
                <a:r>
                  <a:rPr lang="en-AU" altLang="en-US" sz="2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 and B are </a:t>
                </a:r>
                <a:r>
                  <a:rPr lang="en-AU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independent]</a:t>
                </a:r>
              </a:p>
              <a:p>
                <a:pPr>
                  <a:lnSpc>
                    <a:spcPts val="3625"/>
                  </a:lnSpc>
                  <a:spcBef>
                    <a:spcPct val="0"/>
                  </a:spcBef>
                  <a:buFontTx/>
                  <a:buNone/>
                </a:pPr>
                <a:r>
                  <a:rPr lang="en-AU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      </a:t>
                </a:r>
                <a14:m>
                  <m:oMath xmlns:m="http://schemas.openxmlformats.org/officeDocument/2006/math">
                    <m:r>
                      <a:rPr lang="en-AU" alt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</m:oMath>
                </a14:m>
                <a:r>
                  <a:rPr lang="en-AU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P(A) + P(B)  [if P(A) and P(B) are very small]</a:t>
                </a:r>
              </a:p>
            </p:txBody>
          </p:sp>
        </mc:Choice>
        <mc:Fallback xmlns=""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6FC09CA2-2655-9880-9C68-41900ADCF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500" y="1855864"/>
                <a:ext cx="8826500" cy="1442190"/>
              </a:xfrm>
              <a:prstGeom prst="rect">
                <a:avLst/>
              </a:prstGeom>
              <a:blipFill>
                <a:blip r:embed="rId2"/>
                <a:stretch>
                  <a:fillRect l="-1006" r="-862" b="-86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DC4C029E-3A24-D732-D7DF-36275F1123F2}"/>
              </a:ext>
            </a:extLst>
          </p:cNvPr>
          <p:cNvSpPr txBox="1">
            <a:spLocks noChangeArrowheads="1"/>
          </p:cNvSpPr>
          <p:nvPr/>
        </p:nvSpPr>
        <p:spPr>
          <a:xfrm>
            <a:off x="317500" y="3734756"/>
            <a:ext cx="7772400" cy="6286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altLang="en-US" dirty="0">
                <a:ea typeface="ＭＳ Ｐゴシック" panose="020B0600070205080204" pitchFamily="34" charset="-128"/>
              </a:rPr>
              <a:t>Some activities on statistics!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2F3192-1CDC-76B4-D23F-E8F49E71A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4330"/>
            <a:ext cx="9144000" cy="9281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FB3CE1-93E8-67FD-50CF-6A8A7D8B35DD}"/>
              </a:ext>
            </a:extLst>
          </p:cNvPr>
          <p:cNvSpPr txBox="1"/>
          <p:nvPr/>
        </p:nvSpPr>
        <p:spPr>
          <a:xfrm>
            <a:off x="642938" y="4874998"/>
            <a:ext cx="2925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PollEv.com</a:t>
            </a:r>
            <a:r>
              <a:rPr lang="en-US" dirty="0"/>
              <a:t>/farhanachoud585</a:t>
            </a:r>
          </a:p>
        </p:txBody>
      </p:sp>
    </p:spTree>
    <p:extLst>
      <p:ext uri="{BB962C8B-B14F-4D97-AF65-F5344CB8AC3E}">
        <p14:creationId xmlns:p14="http://schemas.microsoft.com/office/powerpoint/2010/main" val="24965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E463-3EBA-1442-B4DA-D8D6FDCE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 by RAID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BB5EE0-7C87-484D-BF53-498D5ED800F9}"/>
              </a:ext>
            </a:extLst>
          </p:cNvPr>
          <p:cNvSpPr/>
          <p:nvPr/>
        </p:nvSpPr>
        <p:spPr>
          <a:xfrm>
            <a:off x="434049" y="1547050"/>
            <a:ext cx="85479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Helvetica" pitchFamily="2" charset="0"/>
              </a:rPr>
              <a:t>Redundant Array of Independent Disks – different ways to combine multiple disks as a unit for fault tolerance or performance improvement, or both of a database system</a:t>
            </a:r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CDAAFA9-1491-8146-B8E7-36F0B03221E7}"/>
              </a:ext>
            </a:extLst>
          </p:cNvPr>
          <p:cNvSpPr/>
          <p:nvPr/>
        </p:nvSpPr>
        <p:spPr>
          <a:xfrm>
            <a:off x="316089" y="1571484"/>
            <a:ext cx="8511822" cy="1200328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E0AA1B-4BB9-134B-8661-E6F169BE5734}"/>
              </a:ext>
            </a:extLst>
          </p:cNvPr>
          <p:cNvSpPr/>
          <p:nvPr/>
        </p:nvSpPr>
        <p:spPr>
          <a:xfrm>
            <a:off x="596095" y="3415946"/>
            <a:ext cx="854790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000000"/>
                </a:solidFill>
                <a:latin typeface="Helvetica" pitchFamily="2" charset="0"/>
              </a:rPr>
              <a:t>Choosing the suitable RAID level</a:t>
            </a:r>
            <a:endParaRPr lang="en-US" sz="2400" b="1" dirty="0"/>
          </a:p>
          <a:p>
            <a:r>
              <a:rPr lang="en-US" sz="2400" dirty="0"/>
              <a:t>The factors to consider: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Reliability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Storage utilization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Price/number of disks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6190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50" name="Group 3">
            <a:extLst>
              <a:ext uri="{FF2B5EF4-FFF2-40B4-BE49-F238E27FC236}">
                <a16:creationId xmlns:a16="http://schemas.microsoft.com/office/drawing/2014/main" id="{8253703E-D851-B548-AA7A-90F03B86CBA7}"/>
              </a:ext>
            </a:extLst>
          </p:cNvPr>
          <p:cNvGrpSpPr>
            <a:grpSpLocks/>
          </p:cNvGrpSpPr>
          <p:nvPr/>
        </p:nvGrpSpPr>
        <p:grpSpPr bwMode="auto">
          <a:xfrm>
            <a:off x="235340" y="1438033"/>
            <a:ext cx="1008063" cy="2808287"/>
            <a:chOff x="1020" y="1525"/>
            <a:chExt cx="635" cy="1769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04466" name="AutoShape 4">
              <a:extLst>
                <a:ext uri="{FF2B5EF4-FFF2-40B4-BE49-F238E27FC236}">
                  <a16:creationId xmlns:a16="http://schemas.microsoft.com/office/drawing/2014/main" id="{8A811412-8F9B-6640-A901-286235ED0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1525"/>
              <a:ext cx="635" cy="1769"/>
            </a:xfrm>
            <a:prstGeom prst="can">
              <a:avLst>
                <a:gd name="adj" fmla="val 3496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grpSp>
          <p:nvGrpSpPr>
            <p:cNvPr id="104467" name="Group 5">
              <a:extLst>
                <a:ext uri="{FF2B5EF4-FFF2-40B4-BE49-F238E27FC236}">
                  <a16:creationId xmlns:a16="http://schemas.microsoft.com/office/drawing/2014/main" id="{DA1C5C3D-116F-9D4F-8137-75D22B214B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" y="1798"/>
              <a:ext cx="635" cy="815"/>
              <a:chOff x="1020" y="1798"/>
              <a:chExt cx="635" cy="815"/>
            </a:xfrm>
            <a:grpFill/>
          </p:grpSpPr>
          <p:sp>
            <p:nvSpPr>
              <p:cNvPr id="104472" name="Oval 6">
                <a:extLst>
                  <a:ext uri="{FF2B5EF4-FFF2-40B4-BE49-F238E27FC236}">
                    <a16:creationId xmlns:a16="http://schemas.microsoft.com/office/drawing/2014/main" id="{6A433EB3-F9DE-0148-B32E-C620BE735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798"/>
                <a:ext cx="635" cy="18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AU" altLang="en-US" sz="2400">
                  <a:latin typeface="Helvetica" pitchFamily="2" charset="0"/>
                </a:endParaRPr>
              </a:p>
            </p:txBody>
          </p:sp>
          <p:sp>
            <p:nvSpPr>
              <p:cNvPr id="104473" name="Oval 7">
                <a:extLst>
                  <a:ext uri="{FF2B5EF4-FFF2-40B4-BE49-F238E27FC236}">
                    <a16:creationId xmlns:a16="http://schemas.microsoft.com/office/drawing/2014/main" id="{600695FC-D1CD-0846-9BE9-8FFBF44E6F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2024"/>
                <a:ext cx="635" cy="18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AU" altLang="en-US" sz="2400">
                  <a:latin typeface="Helvetica" pitchFamily="2" charset="0"/>
                </a:endParaRPr>
              </a:p>
            </p:txBody>
          </p:sp>
          <p:sp>
            <p:nvSpPr>
              <p:cNvPr id="104474" name="Oval 8">
                <a:extLst>
                  <a:ext uri="{FF2B5EF4-FFF2-40B4-BE49-F238E27FC236}">
                    <a16:creationId xmlns:a16="http://schemas.microsoft.com/office/drawing/2014/main" id="{94CBC92B-12C0-584A-8561-36009D0790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2432"/>
                <a:ext cx="635" cy="18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AU" altLang="en-US" sz="2400">
                  <a:latin typeface="Helvetica" pitchFamily="2" charset="0"/>
                </a:endParaRPr>
              </a:p>
            </p:txBody>
          </p:sp>
          <p:sp>
            <p:nvSpPr>
              <p:cNvPr id="104475" name="Oval 9">
                <a:extLst>
                  <a:ext uri="{FF2B5EF4-FFF2-40B4-BE49-F238E27FC236}">
                    <a16:creationId xmlns:a16="http://schemas.microsoft.com/office/drawing/2014/main" id="{374197F2-6B5C-0247-8A11-9BB8215F8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2251"/>
                <a:ext cx="635" cy="18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AU" altLang="en-US" sz="2400">
                  <a:latin typeface="Helvetica" pitchFamily="2" charset="0"/>
                </a:endParaRPr>
              </a:p>
            </p:txBody>
          </p:sp>
        </p:grpSp>
        <p:sp>
          <p:nvSpPr>
            <p:cNvPr id="104468" name="Text Box 10">
              <a:extLst>
                <a:ext uri="{FF2B5EF4-FFF2-40B4-BE49-F238E27FC236}">
                  <a16:creationId xmlns:a16="http://schemas.microsoft.com/office/drawing/2014/main" id="{69027780-BB5D-E84A-AE15-9A691F0F89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1797"/>
              <a:ext cx="272" cy="1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 dirty="0">
                  <a:solidFill>
                    <a:schemeClr val="tx1"/>
                  </a:solidFill>
                  <a:latin typeface="Helvetica" pitchFamily="2" charset="0"/>
                </a:rPr>
                <a:t>A0</a:t>
              </a:r>
            </a:p>
          </p:txBody>
        </p:sp>
        <p:sp>
          <p:nvSpPr>
            <p:cNvPr id="104469" name="Text Box 11">
              <a:extLst>
                <a:ext uri="{FF2B5EF4-FFF2-40B4-BE49-F238E27FC236}">
                  <a16:creationId xmlns:a16="http://schemas.microsoft.com/office/drawing/2014/main" id="{405F3DF8-031F-414B-B84C-3D459B29E6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2024"/>
              <a:ext cx="272" cy="1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solidFill>
                    <a:schemeClr val="tx1"/>
                  </a:solidFill>
                  <a:latin typeface="Helvetica" pitchFamily="2" charset="0"/>
                </a:rPr>
                <a:t>A2</a:t>
              </a:r>
            </a:p>
          </p:txBody>
        </p:sp>
        <p:sp>
          <p:nvSpPr>
            <p:cNvPr id="104470" name="Text Box 12">
              <a:extLst>
                <a:ext uri="{FF2B5EF4-FFF2-40B4-BE49-F238E27FC236}">
                  <a16:creationId xmlns:a16="http://schemas.microsoft.com/office/drawing/2014/main" id="{E1635582-F09C-A94A-B3E2-FD513A3D86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2251"/>
              <a:ext cx="272" cy="1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solidFill>
                    <a:schemeClr val="tx1"/>
                  </a:solidFill>
                  <a:latin typeface="Helvetica" pitchFamily="2" charset="0"/>
                </a:rPr>
                <a:t>A4</a:t>
              </a:r>
            </a:p>
          </p:txBody>
        </p:sp>
        <p:sp>
          <p:nvSpPr>
            <p:cNvPr id="104471" name="Text Box 13">
              <a:extLst>
                <a:ext uri="{FF2B5EF4-FFF2-40B4-BE49-F238E27FC236}">
                  <a16:creationId xmlns:a16="http://schemas.microsoft.com/office/drawing/2014/main" id="{0746287A-419E-634D-AB26-ED706A3A88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2432"/>
              <a:ext cx="272" cy="1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solidFill>
                    <a:schemeClr val="tx1"/>
                  </a:solidFill>
                  <a:latin typeface="Helvetica" pitchFamily="2" charset="0"/>
                </a:rPr>
                <a:t>A6</a:t>
              </a:r>
            </a:p>
          </p:txBody>
        </p:sp>
      </p:grpSp>
      <p:grpSp>
        <p:nvGrpSpPr>
          <p:cNvPr id="104451" name="Group 15">
            <a:extLst>
              <a:ext uri="{FF2B5EF4-FFF2-40B4-BE49-F238E27FC236}">
                <a16:creationId xmlns:a16="http://schemas.microsoft.com/office/drawing/2014/main" id="{C96AFDBA-C46B-6F4C-8A49-9EC3C5D30F4A}"/>
              </a:ext>
            </a:extLst>
          </p:cNvPr>
          <p:cNvGrpSpPr>
            <a:grpSpLocks/>
          </p:cNvGrpSpPr>
          <p:nvPr/>
        </p:nvGrpSpPr>
        <p:grpSpPr bwMode="auto">
          <a:xfrm>
            <a:off x="1395607" y="1425527"/>
            <a:ext cx="1008063" cy="2808288"/>
            <a:chOff x="1020" y="1525"/>
            <a:chExt cx="635" cy="1769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04456" name="AutoShape 16">
              <a:extLst>
                <a:ext uri="{FF2B5EF4-FFF2-40B4-BE49-F238E27FC236}">
                  <a16:creationId xmlns:a16="http://schemas.microsoft.com/office/drawing/2014/main" id="{481707E4-940C-4447-8688-F1C9DB64A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1525"/>
              <a:ext cx="635" cy="1769"/>
            </a:xfrm>
            <a:prstGeom prst="can">
              <a:avLst>
                <a:gd name="adj" fmla="val 3496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grpSp>
          <p:nvGrpSpPr>
            <p:cNvPr id="104457" name="Group 17">
              <a:extLst>
                <a:ext uri="{FF2B5EF4-FFF2-40B4-BE49-F238E27FC236}">
                  <a16:creationId xmlns:a16="http://schemas.microsoft.com/office/drawing/2014/main" id="{CBF04558-2350-D94F-A474-BA84595F67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" y="1798"/>
              <a:ext cx="635" cy="815"/>
              <a:chOff x="1020" y="1798"/>
              <a:chExt cx="635" cy="815"/>
            </a:xfrm>
            <a:grpFill/>
          </p:grpSpPr>
          <p:sp>
            <p:nvSpPr>
              <p:cNvPr id="104462" name="Oval 18">
                <a:extLst>
                  <a:ext uri="{FF2B5EF4-FFF2-40B4-BE49-F238E27FC236}">
                    <a16:creationId xmlns:a16="http://schemas.microsoft.com/office/drawing/2014/main" id="{F60261A0-6DDA-FA4D-8D1B-E6FC36F099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798"/>
                <a:ext cx="635" cy="18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AU" altLang="en-US" sz="2400">
                  <a:latin typeface="Helvetica" pitchFamily="2" charset="0"/>
                </a:endParaRPr>
              </a:p>
            </p:txBody>
          </p:sp>
          <p:sp>
            <p:nvSpPr>
              <p:cNvPr id="104463" name="Oval 19">
                <a:extLst>
                  <a:ext uri="{FF2B5EF4-FFF2-40B4-BE49-F238E27FC236}">
                    <a16:creationId xmlns:a16="http://schemas.microsoft.com/office/drawing/2014/main" id="{4BEACC21-436F-BD49-AF2C-26CFE38E5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2024"/>
                <a:ext cx="635" cy="18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AU" altLang="en-US" sz="2400">
                  <a:latin typeface="Helvetica" pitchFamily="2" charset="0"/>
                </a:endParaRPr>
              </a:p>
            </p:txBody>
          </p:sp>
          <p:sp>
            <p:nvSpPr>
              <p:cNvPr id="104464" name="Oval 20">
                <a:extLst>
                  <a:ext uri="{FF2B5EF4-FFF2-40B4-BE49-F238E27FC236}">
                    <a16:creationId xmlns:a16="http://schemas.microsoft.com/office/drawing/2014/main" id="{51E755A7-87BB-3F4D-B145-0294B6380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2432"/>
                <a:ext cx="635" cy="18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AU" altLang="en-US" sz="2400">
                  <a:latin typeface="Helvetica" pitchFamily="2" charset="0"/>
                </a:endParaRPr>
              </a:p>
            </p:txBody>
          </p:sp>
          <p:sp>
            <p:nvSpPr>
              <p:cNvPr id="104465" name="Oval 21">
                <a:extLst>
                  <a:ext uri="{FF2B5EF4-FFF2-40B4-BE49-F238E27FC236}">
                    <a16:creationId xmlns:a16="http://schemas.microsoft.com/office/drawing/2014/main" id="{A07E86C7-A7A1-9A43-9A20-BC351C10F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2251"/>
                <a:ext cx="635" cy="18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AU" altLang="en-US" sz="2400">
                  <a:latin typeface="Helvetica" pitchFamily="2" charset="0"/>
                </a:endParaRPr>
              </a:p>
            </p:txBody>
          </p:sp>
        </p:grpSp>
        <p:sp>
          <p:nvSpPr>
            <p:cNvPr id="104458" name="Text Box 22">
              <a:extLst>
                <a:ext uri="{FF2B5EF4-FFF2-40B4-BE49-F238E27FC236}">
                  <a16:creationId xmlns:a16="http://schemas.microsoft.com/office/drawing/2014/main" id="{5F499E38-ECA2-4245-B15E-E11F1A1C1B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1797"/>
              <a:ext cx="272" cy="1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 dirty="0">
                  <a:solidFill>
                    <a:schemeClr val="tx1"/>
                  </a:solidFill>
                  <a:latin typeface="Helvetica" pitchFamily="2" charset="0"/>
                </a:rPr>
                <a:t>A1</a:t>
              </a:r>
            </a:p>
          </p:txBody>
        </p:sp>
        <p:sp>
          <p:nvSpPr>
            <p:cNvPr id="104459" name="Text Box 23">
              <a:extLst>
                <a:ext uri="{FF2B5EF4-FFF2-40B4-BE49-F238E27FC236}">
                  <a16:creationId xmlns:a16="http://schemas.microsoft.com/office/drawing/2014/main" id="{AADE7326-2B2B-E945-95D8-BD76DFD582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2024"/>
              <a:ext cx="272" cy="1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solidFill>
                    <a:schemeClr val="tx1"/>
                  </a:solidFill>
                  <a:latin typeface="Helvetica" pitchFamily="2" charset="0"/>
                </a:rPr>
                <a:t>A3</a:t>
              </a:r>
            </a:p>
          </p:txBody>
        </p:sp>
        <p:sp>
          <p:nvSpPr>
            <p:cNvPr id="104460" name="Text Box 24">
              <a:extLst>
                <a:ext uri="{FF2B5EF4-FFF2-40B4-BE49-F238E27FC236}">
                  <a16:creationId xmlns:a16="http://schemas.microsoft.com/office/drawing/2014/main" id="{A4577952-7AFC-FA42-A8BC-956973625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2251"/>
              <a:ext cx="272" cy="1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solidFill>
                    <a:schemeClr val="tx1"/>
                  </a:solidFill>
                  <a:latin typeface="Helvetica" pitchFamily="2" charset="0"/>
                </a:rPr>
                <a:t>A5</a:t>
              </a:r>
            </a:p>
          </p:txBody>
        </p:sp>
        <p:sp>
          <p:nvSpPr>
            <p:cNvPr id="104461" name="Text Box 25">
              <a:extLst>
                <a:ext uri="{FF2B5EF4-FFF2-40B4-BE49-F238E27FC236}">
                  <a16:creationId xmlns:a16="http://schemas.microsoft.com/office/drawing/2014/main" id="{EA8A6E76-3D82-5843-91FD-6034C7A26D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2432"/>
              <a:ext cx="272" cy="1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solidFill>
                    <a:schemeClr val="tx1"/>
                  </a:solidFill>
                  <a:latin typeface="Helvetica" pitchFamily="2" charset="0"/>
                </a:rPr>
                <a:t>A7</a:t>
              </a:r>
            </a:p>
          </p:txBody>
        </p:sp>
      </p:grpSp>
      <p:sp>
        <p:nvSpPr>
          <p:cNvPr id="104452" name="Text Box 26">
            <a:extLst>
              <a:ext uri="{FF2B5EF4-FFF2-40B4-BE49-F238E27FC236}">
                <a16:creationId xmlns:a16="http://schemas.microsoft.com/office/drawing/2014/main" id="{4ADBC97C-9199-894D-A44E-F6F8149D3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4835176"/>
            <a:ext cx="7972633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0" lang="en-US" altLang="en-US" sz="2000" b="1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Provides balanced I/O of disk drives</a:t>
            </a:r>
          </a:p>
          <a:p>
            <a:pPr eaLnBrk="1" hangingPunct="1">
              <a:spcBef>
                <a:spcPts val="0"/>
              </a:spcBef>
              <a:buFontTx/>
              <a:buNone/>
            </a:pPr>
            <a:r>
              <a:rPr kumimoji="0" lang="en-US" altLang="en-US" sz="2000" b="1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Provides higher throughput (~doubles)</a:t>
            </a:r>
          </a:p>
          <a:p>
            <a:pPr>
              <a:spcBef>
                <a:spcPts val="0"/>
              </a:spcBef>
              <a:buNone/>
            </a:pPr>
            <a:r>
              <a:rPr kumimoji="0" lang="en-US" altLang="en-US" sz="2000" dirty="0">
                <a:solidFill>
                  <a:srgbClr val="FF0000"/>
                </a:solidFill>
                <a:latin typeface="+mn-lt"/>
              </a:rPr>
              <a:t>Any disk failure will be catastrophic</a:t>
            </a:r>
          </a:p>
          <a:p>
            <a:pPr>
              <a:spcBef>
                <a:spcPts val="0"/>
              </a:spcBef>
              <a:buNone/>
            </a:pPr>
            <a:r>
              <a:rPr kumimoji="0" lang="en-US" altLang="en-US" sz="2000" dirty="0">
                <a:solidFill>
                  <a:srgbClr val="FF0000"/>
                </a:solidFill>
                <a:latin typeface="+mn-lt"/>
              </a:rPr>
              <a:t>MTTF reduces by a factor of 2  </a:t>
            </a:r>
          </a:p>
          <a:p>
            <a:pPr>
              <a:spcBef>
                <a:spcPct val="50000"/>
              </a:spcBef>
              <a:buNone/>
            </a:pPr>
            <a:r>
              <a:rPr kumimoji="0" lang="en-AU" altLang="en-US" sz="2000" dirty="0">
                <a:solidFill>
                  <a:schemeClr val="tx1"/>
                </a:solidFill>
                <a:latin typeface="+mn-lt"/>
              </a:rPr>
              <a:t>Higher throughput at the cost of increased vulnerability to failures</a:t>
            </a:r>
            <a:endParaRPr kumimoji="0" lang="en-US" alt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74D988-5C28-9D4E-ABD5-0E515C61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summary: RAID 0 and RAID 2</a:t>
            </a:r>
            <a:endParaRPr lang="en-US" dirty="0"/>
          </a:p>
        </p:txBody>
      </p:sp>
      <p:grpSp>
        <p:nvGrpSpPr>
          <p:cNvPr id="30" name="Group 3">
            <a:extLst>
              <a:ext uri="{FF2B5EF4-FFF2-40B4-BE49-F238E27FC236}">
                <a16:creationId xmlns:a16="http://schemas.microsoft.com/office/drawing/2014/main" id="{61E4937F-5577-B642-B145-9D514017871F}"/>
              </a:ext>
            </a:extLst>
          </p:cNvPr>
          <p:cNvGrpSpPr>
            <a:grpSpLocks/>
          </p:cNvGrpSpPr>
          <p:nvPr/>
        </p:nvGrpSpPr>
        <p:grpSpPr bwMode="auto">
          <a:xfrm>
            <a:off x="3331014" y="1402313"/>
            <a:ext cx="1008063" cy="2808287"/>
            <a:chOff x="1020" y="1525"/>
            <a:chExt cx="635" cy="1769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1" name="AutoShape 4">
              <a:extLst>
                <a:ext uri="{FF2B5EF4-FFF2-40B4-BE49-F238E27FC236}">
                  <a16:creationId xmlns:a16="http://schemas.microsoft.com/office/drawing/2014/main" id="{C3AA8363-110A-9C46-B11B-D37D554E3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1525"/>
              <a:ext cx="635" cy="1769"/>
            </a:xfrm>
            <a:prstGeom prst="can">
              <a:avLst>
                <a:gd name="adj" fmla="val 3496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grpSp>
          <p:nvGrpSpPr>
            <p:cNvPr id="32" name="Group 5">
              <a:extLst>
                <a:ext uri="{FF2B5EF4-FFF2-40B4-BE49-F238E27FC236}">
                  <a16:creationId xmlns:a16="http://schemas.microsoft.com/office/drawing/2014/main" id="{0D3A3AE8-5166-DE4C-BC81-FB8FFCFAD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" y="1798"/>
              <a:ext cx="635" cy="815"/>
              <a:chOff x="1020" y="1798"/>
              <a:chExt cx="635" cy="815"/>
            </a:xfrm>
            <a:grpFill/>
          </p:grpSpPr>
          <p:sp>
            <p:nvSpPr>
              <p:cNvPr id="38" name="Oval 6">
                <a:extLst>
                  <a:ext uri="{FF2B5EF4-FFF2-40B4-BE49-F238E27FC236}">
                    <a16:creationId xmlns:a16="http://schemas.microsoft.com/office/drawing/2014/main" id="{71FD4998-4008-F447-96A4-2A19F15FD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798"/>
                <a:ext cx="635" cy="18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AU" altLang="en-US" sz="2400">
                  <a:latin typeface="Helvetica" pitchFamily="2" charset="0"/>
                </a:endParaRPr>
              </a:p>
            </p:txBody>
          </p:sp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24DF55F4-8D02-3348-895E-F71DDBE649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2024"/>
                <a:ext cx="635" cy="18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AU" altLang="en-US" sz="2400">
                  <a:latin typeface="Helvetica" pitchFamily="2" charset="0"/>
                </a:endParaRPr>
              </a:p>
            </p:txBody>
          </p:sp>
          <p:sp>
            <p:nvSpPr>
              <p:cNvPr id="40" name="Oval 8">
                <a:extLst>
                  <a:ext uri="{FF2B5EF4-FFF2-40B4-BE49-F238E27FC236}">
                    <a16:creationId xmlns:a16="http://schemas.microsoft.com/office/drawing/2014/main" id="{8BD9B5AD-FA67-B64D-95C2-1FF5B8905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2432"/>
                <a:ext cx="635" cy="18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AU" altLang="en-US" sz="2400">
                  <a:latin typeface="Helvetica" pitchFamily="2" charset="0"/>
                </a:endParaRPr>
              </a:p>
            </p:txBody>
          </p:sp>
          <p:sp>
            <p:nvSpPr>
              <p:cNvPr id="41" name="Oval 9">
                <a:extLst>
                  <a:ext uri="{FF2B5EF4-FFF2-40B4-BE49-F238E27FC236}">
                    <a16:creationId xmlns:a16="http://schemas.microsoft.com/office/drawing/2014/main" id="{D1F37A16-95AA-B446-853F-AC90A4AFBF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2251"/>
                <a:ext cx="635" cy="18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AU" altLang="en-US" sz="2400">
                  <a:latin typeface="Helvetica" pitchFamily="2" charset="0"/>
                </a:endParaRPr>
              </a:p>
            </p:txBody>
          </p:sp>
        </p:grpSp>
        <p:sp>
          <p:nvSpPr>
            <p:cNvPr id="33" name="Text Box 10">
              <a:extLst>
                <a:ext uri="{FF2B5EF4-FFF2-40B4-BE49-F238E27FC236}">
                  <a16:creationId xmlns:a16="http://schemas.microsoft.com/office/drawing/2014/main" id="{827443F9-9418-9849-B211-7F7ED73693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1797"/>
              <a:ext cx="272" cy="1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solidFill>
                    <a:schemeClr val="tx1"/>
                  </a:solidFill>
                  <a:latin typeface="Helvetica" pitchFamily="2" charset="0"/>
                </a:rPr>
                <a:t>b0</a:t>
              </a:r>
            </a:p>
          </p:txBody>
        </p:sp>
        <p:sp>
          <p:nvSpPr>
            <p:cNvPr id="35" name="Text Box 11">
              <a:extLst>
                <a:ext uri="{FF2B5EF4-FFF2-40B4-BE49-F238E27FC236}">
                  <a16:creationId xmlns:a16="http://schemas.microsoft.com/office/drawing/2014/main" id="{39EA79E6-249B-364E-BBFD-F8713F0A17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2024"/>
              <a:ext cx="272" cy="1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solidFill>
                    <a:schemeClr val="tx1"/>
                  </a:solidFill>
                  <a:latin typeface="Helvetica" pitchFamily="2" charset="0"/>
                </a:rPr>
                <a:t>b2</a:t>
              </a:r>
            </a:p>
          </p:txBody>
        </p:sp>
        <p:sp>
          <p:nvSpPr>
            <p:cNvPr id="36" name="Text Box 12">
              <a:extLst>
                <a:ext uri="{FF2B5EF4-FFF2-40B4-BE49-F238E27FC236}">
                  <a16:creationId xmlns:a16="http://schemas.microsoft.com/office/drawing/2014/main" id="{21D467F9-10B7-314C-9D74-13D7E0618A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2251"/>
              <a:ext cx="272" cy="1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solidFill>
                    <a:schemeClr val="tx1"/>
                  </a:solidFill>
                  <a:latin typeface="Helvetica" pitchFamily="2" charset="0"/>
                </a:rPr>
                <a:t>b4</a:t>
              </a:r>
            </a:p>
          </p:txBody>
        </p:sp>
        <p:sp>
          <p:nvSpPr>
            <p:cNvPr id="37" name="Text Box 13">
              <a:extLst>
                <a:ext uri="{FF2B5EF4-FFF2-40B4-BE49-F238E27FC236}">
                  <a16:creationId xmlns:a16="http://schemas.microsoft.com/office/drawing/2014/main" id="{EB776B76-A9B0-BF45-8A91-A3D4D43602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2432"/>
              <a:ext cx="272" cy="1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solidFill>
                    <a:schemeClr val="tx1"/>
                  </a:solidFill>
                  <a:latin typeface="Helvetica" pitchFamily="2" charset="0"/>
                </a:rPr>
                <a:t>b6</a:t>
              </a:r>
            </a:p>
          </p:txBody>
        </p:sp>
      </p:grpSp>
      <p:grpSp>
        <p:nvGrpSpPr>
          <p:cNvPr id="42" name="Group 14">
            <a:extLst>
              <a:ext uri="{FF2B5EF4-FFF2-40B4-BE49-F238E27FC236}">
                <a16:creationId xmlns:a16="http://schemas.microsoft.com/office/drawing/2014/main" id="{0163D503-6DCA-2C48-8B77-A348EDB17535}"/>
              </a:ext>
            </a:extLst>
          </p:cNvPr>
          <p:cNvGrpSpPr>
            <a:grpSpLocks/>
          </p:cNvGrpSpPr>
          <p:nvPr/>
        </p:nvGrpSpPr>
        <p:grpSpPr bwMode="auto">
          <a:xfrm>
            <a:off x="4505569" y="1402312"/>
            <a:ext cx="1008063" cy="2808288"/>
            <a:chOff x="1020" y="1525"/>
            <a:chExt cx="635" cy="1769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3" name="AutoShape 15">
              <a:extLst>
                <a:ext uri="{FF2B5EF4-FFF2-40B4-BE49-F238E27FC236}">
                  <a16:creationId xmlns:a16="http://schemas.microsoft.com/office/drawing/2014/main" id="{1F425A59-8B96-B246-ABA9-02E2BC4E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" y="1525"/>
              <a:ext cx="635" cy="1769"/>
            </a:xfrm>
            <a:prstGeom prst="can">
              <a:avLst>
                <a:gd name="adj" fmla="val 34965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endParaRPr lang="en-AU" altLang="en-US" sz="2400">
                <a:latin typeface="Helvetica" pitchFamily="2" charset="0"/>
              </a:endParaRPr>
            </a:p>
          </p:txBody>
        </p:sp>
        <p:grpSp>
          <p:nvGrpSpPr>
            <p:cNvPr id="44" name="Group 16">
              <a:extLst>
                <a:ext uri="{FF2B5EF4-FFF2-40B4-BE49-F238E27FC236}">
                  <a16:creationId xmlns:a16="http://schemas.microsoft.com/office/drawing/2014/main" id="{1633F885-5664-F545-AF40-E373BCEF5B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" y="1798"/>
              <a:ext cx="635" cy="815"/>
              <a:chOff x="1020" y="1798"/>
              <a:chExt cx="635" cy="815"/>
            </a:xfrm>
            <a:grpFill/>
          </p:grpSpPr>
          <p:sp>
            <p:nvSpPr>
              <p:cNvPr id="49" name="Oval 17">
                <a:extLst>
                  <a:ext uri="{FF2B5EF4-FFF2-40B4-BE49-F238E27FC236}">
                    <a16:creationId xmlns:a16="http://schemas.microsoft.com/office/drawing/2014/main" id="{DAC2F377-5828-FA4F-BDA0-EEE220781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1798"/>
                <a:ext cx="635" cy="18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AU" altLang="en-US" sz="2400">
                  <a:latin typeface="Helvetica" pitchFamily="2" charset="0"/>
                </a:endParaRPr>
              </a:p>
            </p:txBody>
          </p:sp>
          <p:sp>
            <p:nvSpPr>
              <p:cNvPr id="50" name="Oval 18">
                <a:extLst>
                  <a:ext uri="{FF2B5EF4-FFF2-40B4-BE49-F238E27FC236}">
                    <a16:creationId xmlns:a16="http://schemas.microsoft.com/office/drawing/2014/main" id="{21BE12F2-672E-1D47-B5AE-602E7BD7C6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2024"/>
                <a:ext cx="635" cy="18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AU" altLang="en-US" sz="2400">
                  <a:latin typeface="Helvetica" pitchFamily="2" charset="0"/>
                </a:endParaRPr>
              </a:p>
            </p:txBody>
          </p:sp>
          <p:sp>
            <p:nvSpPr>
              <p:cNvPr id="51" name="Oval 19">
                <a:extLst>
                  <a:ext uri="{FF2B5EF4-FFF2-40B4-BE49-F238E27FC236}">
                    <a16:creationId xmlns:a16="http://schemas.microsoft.com/office/drawing/2014/main" id="{AB624126-A619-CD4B-8291-5D16C3DC8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2432"/>
                <a:ext cx="635" cy="18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AU" altLang="en-US" sz="2400">
                  <a:latin typeface="Helvetica" pitchFamily="2" charset="0"/>
                </a:endParaRPr>
              </a:p>
            </p:txBody>
          </p:sp>
          <p:sp>
            <p:nvSpPr>
              <p:cNvPr id="52" name="Oval 20">
                <a:extLst>
                  <a:ext uri="{FF2B5EF4-FFF2-40B4-BE49-F238E27FC236}">
                    <a16:creationId xmlns:a16="http://schemas.microsoft.com/office/drawing/2014/main" id="{82CF0ABE-C053-7C43-87A8-0B3A1A8A4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0" y="2251"/>
                <a:ext cx="635" cy="181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8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rgbClr val="000000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rgbClr val="000099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AU" altLang="en-US" sz="2400">
                  <a:latin typeface="Helvetica" pitchFamily="2" charset="0"/>
                </a:endParaRPr>
              </a:p>
            </p:txBody>
          </p:sp>
        </p:grpSp>
        <p:sp>
          <p:nvSpPr>
            <p:cNvPr id="45" name="Text Box 21">
              <a:extLst>
                <a:ext uri="{FF2B5EF4-FFF2-40B4-BE49-F238E27FC236}">
                  <a16:creationId xmlns:a16="http://schemas.microsoft.com/office/drawing/2014/main" id="{1DDABFAE-064D-0B4F-8F17-99CDCD29A8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1797"/>
              <a:ext cx="272" cy="1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solidFill>
                    <a:schemeClr val="tx1"/>
                  </a:solidFill>
                  <a:latin typeface="Helvetica" pitchFamily="2" charset="0"/>
                </a:rPr>
                <a:t>b1</a:t>
              </a:r>
            </a:p>
          </p:txBody>
        </p:sp>
        <p:sp>
          <p:nvSpPr>
            <p:cNvPr id="46" name="Text Box 22">
              <a:extLst>
                <a:ext uri="{FF2B5EF4-FFF2-40B4-BE49-F238E27FC236}">
                  <a16:creationId xmlns:a16="http://schemas.microsoft.com/office/drawing/2014/main" id="{D9098DF6-3B2A-A54F-A748-615966E8C0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2024"/>
              <a:ext cx="272" cy="1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solidFill>
                    <a:schemeClr val="tx1"/>
                  </a:solidFill>
                  <a:latin typeface="Helvetica" pitchFamily="2" charset="0"/>
                </a:rPr>
                <a:t>b3</a:t>
              </a:r>
            </a:p>
          </p:txBody>
        </p:sp>
        <p:sp>
          <p:nvSpPr>
            <p:cNvPr id="47" name="Text Box 23">
              <a:extLst>
                <a:ext uri="{FF2B5EF4-FFF2-40B4-BE49-F238E27FC236}">
                  <a16:creationId xmlns:a16="http://schemas.microsoft.com/office/drawing/2014/main" id="{4D2ABEE0-A910-A448-B201-3A9C0FCA06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2251"/>
              <a:ext cx="272" cy="1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solidFill>
                    <a:schemeClr val="tx1"/>
                  </a:solidFill>
                  <a:latin typeface="Helvetica" pitchFamily="2" charset="0"/>
                </a:rPr>
                <a:t>b5</a:t>
              </a:r>
            </a:p>
          </p:txBody>
        </p:sp>
        <p:sp>
          <p:nvSpPr>
            <p:cNvPr id="48" name="Text Box 24">
              <a:extLst>
                <a:ext uri="{FF2B5EF4-FFF2-40B4-BE49-F238E27FC236}">
                  <a16:creationId xmlns:a16="http://schemas.microsoft.com/office/drawing/2014/main" id="{51C196A5-B92F-9B47-9AC0-732A4C71E3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2" y="2432"/>
              <a:ext cx="272" cy="1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8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rgbClr val="000099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1200">
                  <a:solidFill>
                    <a:schemeClr val="tx1"/>
                  </a:solidFill>
                  <a:latin typeface="Helvetica" pitchFamily="2" charset="0"/>
                </a:rPr>
                <a:t>b7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DDB7A6E-1C1F-2D4F-A60F-5E5BEF1DEDE5}"/>
              </a:ext>
            </a:extLst>
          </p:cNvPr>
          <p:cNvSpPr/>
          <p:nvPr/>
        </p:nvSpPr>
        <p:spPr>
          <a:xfrm>
            <a:off x="114300" y="1282426"/>
            <a:ext cx="2537460" cy="33971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3DBDC91-1388-3B47-A589-16DD499DC83E}"/>
              </a:ext>
            </a:extLst>
          </p:cNvPr>
          <p:cNvSpPr/>
          <p:nvPr/>
        </p:nvSpPr>
        <p:spPr>
          <a:xfrm>
            <a:off x="3225409" y="1287271"/>
            <a:ext cx="2537460" cy="33971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1A28A2-2104-0848-B5BB-BEB44712CB79}"/>
              </a:ext>
            </a:extLst>
          </p:cNvPr>
          <p:cNvSpPr txBox="1"/>
          <p:nvPr/>
        </p:nvSpPr>
        <p:spPr>
          <a:xfrm>
            <a:off x="307378" y="4317757"/>
            <a:ext cx="193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level striping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269BC8-C713-7D44-8843-F10FD39EBE25}"/>
              </a:ext>
            </a:extLst>
          </p:cNvPr>
          <p:cNvSpPr txBox="1"/>
          <p:nvPr/>
        </p:nvSpPr>
        <p:spPr>
          <a:xfrm>
            <a:off x="3387907" y="4265802"/>
            <a:ext cx="2258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 level striping (rare)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FAABC0F-4EFF-3647-8D00-40E0DC0FE688}"/>
              </a:ext>
            </a:extLst>
          </p:cNvPr>
          <p:cNvSpPr txBox="1"/>
          <p:nvPr/>
        </p:nvSpPr>
        <p:spPr>
          <a:xfrm>
            <a:off x="6562385" y="4065747"/>
            <a:ext cx="2231188" cy="4001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Storage utilization?</a:t>
            </a:r>
            <a:endParaRPr lang="en-US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9FDA05-8596-B942-9B96-7137BBB844E0}"/>
              </a:ext>
            </a:extLst>
          </p:cNvPr>
          <p:cNvSpPr txBox="1"/>
          <p:nvPr/>
        </p:nvSpPr>
        <p:spPr>
          <a:xfrm>
            <a:off x="6255503" y="4557318"/>
            <a:ext cx="2869183" cy="70788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What is the minimum </a:t>
            </a:r>
          </a:p>
          <a:p>
            <a:r>
              <a:rPr lang="en-US" sz="2000" b="1" dirty="0"/>
              <a:t>number of disks needed?</a:t>
            </a:r>
            <a:endParaRPr lang="en-US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1553FD6-897B-7847-8166-CACA7F211B1C}"/>
              </a:ext>
            </a:extLst>
          </p:cNvPr>
          <p:cNvSpPr txBox="1"/>
          <p:nvPr/>
        </p:nvSpPr>
        <p:spPr>
          <a:xfrm>
            <a:off x="5139506" y="6462934"/>
            <a:ext cx="4004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Calculation of MTTF values – in tutorials</a:t>
            </a:r>
          </a:p>
        </p:txBody>
      </p:sp>
    </p:spTree>
    <p:extLst>
      <p:ext uri="{BB962C8B-B14F-4D97-AF65-F5344CB8AC3E}">
        <p14:creationId xmlns:p14="http://schemas.microsoft.com/office/powerpoint/2010/main" val="1940149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74D988-5C28-9D4E-ABD5-0E515C61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RAID – tutorial exercise</a:t>
            </a:r>
            <a:endParaRPr lang="en-US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8A8A72A-59E5-C125-C687-1341BE298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2235200"/>
            <a:ext cx="90170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18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C04C084E-4567-F34D-AF7F-7845723E43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>
                <a:latin typeface="Helvetica" pitchFamily="2" charset="0"/>
                <a:ea typeface="ＭＳ Ｐゴシック" panose="020B0600070205080204" pitchFamily="34" charset="-128"/>
              </a:rPr>
              <a:t> Fault Tolerance by voting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E72B7A12-9AE8-F344-8800-768D90D6F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6570" y="1532415"/>
            <a:ext cx="8817429" cy="4376944"/>
          </a:xfrm>
        </p:spPr>
        <p:txBody>
          <a:bodyPr/>
          <a:lstStyle/>
          <a:p>
            <a:pPr>
              <a:lnSpc>
                <a:spcPts val="2700"/>
              </a:lnSpc>
              <a:spcBef>
                <a:spcPts val="1038"/>
              </a:spcBef>
            </a:pPr>
            <a:r>
              <a:rPr lang="en-AU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       Use more than one module, voting for higher reliability</a:t>
            </a:r>
          </a:p>
          <a:p>
            <a:pPr>
              <a:lnSpc>
                <a:spcPts val="2700"/>
              </a:lnSpc>
              <a:spcBef>
                <a:spcPts val="1038"/>
              </a:spcBef>
            </a:pPr>
            <a:endParaRPr lang="en-AU" altLang="en-US" sz="2400" b="1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ts val="2700"/>
              </a:lnSpc>
              <a:spcBef>
                <a:spcPts val="1038"/>
              </a:spcBef>
            </a:pPr>
            <a:endParaRPr lang="en-AU" altLang="en-US" sz="2400" b="1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ts val="2700"/>
              </a:lnSpc>
              <a:spcBef>
                <a:spcPts val="1038"/>
              </a:spcBef>
            </a:pPr>
            <a:endParaRPr lang="en-AU" altLang="en-US" sz="2400" b="1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ts val="2700"/>
              </a:lnSpc>
              <a:spcBef>
                <a:spcPts val="1038"/>
              </a:spcBef>
            </a:pPr>
            <a:endParaRPr lang="en-AU" altLang="en-US" sz="2400" b="1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ts val="2700"/>
              </a:lnSpc>
              <a:spcBef>
                <a:spcPts val="1038"/>
              </a:spcBef>
            </a:pPr>
            <a:r>
              <a:rPr lang="en-AU" altLang="en-US" sz="2400" b="1" dirty="0" err="1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Failvote</a:t>
            </a:r>
            <a:r>
              <a:rPr lang="en-AU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- Stops if there are no majority agreement</a:t>
            </a:r>
            <a:endParaRPr lang="en-AU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ts val="2700"/>
              </a:lnSpc>
              <a:spcBef>
                <a:spcPts val="1038"/>
              </a:spcBef>
            </a:pPr>
            <a:r>
              <a:rPr lang="en-AU" altLang="en-US" sz="2400" b="1" dirty="0" err="1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Failfast</a:t>
            </a:r>
            <a:r>
              <a:rPr lang="en-AU" altLang="en-US" sz="24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(voting)-</a:t>
            </a:r>
            <a:r>
              <a:rPr lang="en-AU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Similar to </a:t>
            </a:r>
            <a:r>
              <a:rPr lang="en-AU" altLang="en-US" sz="2400" dirty="0" err="1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failvote</a:t>
            </a:r>
            <a:r>
              <a:rPr lang="en-AU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except the system senses which modules are available and uses the majority of the available modules.</a:t>
            </a:r>
          </a:p>
          <a:p>
            <a:pPr>
              <a:lnSpc>
                <a:spcPts val="2700"/>
              </a:lnSpc>
              <a:spcBef>
                <a:spcPts val="1038"/>
              </a:spcBef>
            </a:pPr>
            <a:r>
              <a:rPr lang="en-US" sz="2400" b="1" dirty="0" err="1">
                <a:solidFill>
                  <a:prstClr val="black"/>
                </a:solidFill>
              </a:rPr>
              <a:t>Supermodule</a:t>
            </a:r>
            <a:r>
              <a:rPr lang="en-US" sz="2400" dirty="0">
                <a:solidFill>
                  <a:prstClr val="black"/>
                </a:solidFill>
              </a:rPr>
              <a:t> – A system with multiple modules that use voting when multiple modules are working/available, but still work even when only one is available</a:t>
            </a: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 marL="0" lvl="1" indent="0">
              <a:lnSpc>
                <a:spcPts val="2700"/>
              </a:lnSpc>
              <a:spcBef>
                <a:spcPts val="1038"/>
              </a:spcBef>
              <a:buNone/>
            </a:pPr>
            <a:endParaRPr lang="en-AU" altLang="en-US" sz="2400" b="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B76B966-85F2-4345-ABFA-5745A29833F4}"/>
              </a:ext>
            </a:extLst>
          </p:cNvPr>
          <p:cNvSpPr/>
          <p:nvPr/>
        </p:nvSpPr>
        <p:spPr>
          <a:xfrm>
            <a:off x="824093" y="1535289"/>
            <a:ext cx="7044266" cy="519289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F841A7CC-341D-5140-AB67-0231864B2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3" y="2630311"/>
            <a:ext cx="2053902" cy="1339850"/>
          </a:xfrm>
          <a:prstGeom prst="rect">
            <a:avLst/>
          </a:prstGeom>
        </p:spPr>
      </p:pic>
      <p:pic>
        <p:nvPicPr>
          <p:cNvPr id="7" name="Picture 6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C4529FD1-995F-DF4B-9F30-0F7151FC0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086" y="2591889"/>
            <a:ext cx="2053902" cy="1339850"/>
          </a:xfrm>
          <a:prstGeom prst="rect">
            <a:avLst/>
          </a:prstGeom>
        </p:spPr>
      </p:pic>
      <p:pic>
        <p:nvPicPr>
          <p:cNvPr id="8" name="Picture 7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82210799-9D2A-C74C-A0A7-B54CD2D4A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670" y="2625865"/>
            <a:ext cx="2053902" cy="1339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518A9E-5764-8341-B686-BCC9A28BDE9F}"/>
              </a:ext>
            </a:extLst>
          </p:cNvPr>
          <p:cNvSpPr txBox="1"/>
          <p:nvPr/>
        </p:nvSpPr>
        <p:spPr>
          <a:xfrm>
            <a:off x="1525457" y="2327635"/>
            <a:ext cx="53572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A8624D-4CA3-8441-9BEC-255784CE2C80}"/>
              </a:ext>
            </a:extLst>
          </p:cNvPr>
          <p:cNvSpPr txBox="1"/>
          <p:nvPr/>
        </p:nvSpPr>
        <p:spPr>
          <a:xfrm>
            <a:off x="3593816" y="2386475"/>
            <a:ext cx="53572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A9A44E-B7A1-9B4D-BBBE-35FC88036525}"/>
              </a:ext>
            </a:extLst>
          </p:cNvPr>
          <p:cNvSpPr txBox="1"/>
          <p:nvPr/>
        </p:nvSpPr>
        <p:spPr>
          <a:xfrm>
            <a:off x="5662175" y="2441199"/>
            <a:ext cx="30168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7093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>
            <a:extLst>
              <a:ext uri="{FF2B5EF4-FFF2-40B4-BE49-F238E27FC236}">
                <a16:creationId xmlns:a16="http://schemas.microsoft.com/office/drawing/2014/main" id="{E8B12A69-C620-004D-86F5-6D4C7687E9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7363" y="685800"/>
            <a:ext cx="8521170" cy="5875338"/>
          </a:xfrm>
        </p:spPr>
        <p:txBody>
          <a:bodyPr/>
          <a:lstStyle/>
          <a:p>
            <a:pPr>
              <a:lnSpc>
                <a:spcPts val="3538"/>
              </a:lnSpc>
              <a:spcBef>
                <a:spcPts val="600"/>
              </a:spcBef>
              <a:buFontTx/>
              <a:buNone/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ts val="3538"/>
              </a:lnSpc>
              <a:spcBef>
                <a:spcPts val="600"/>
              </a:spcBef>
              <a:buFontTx/>
              <a:buNone/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ts val="3538"/>
              </a:lnSpc>
              <a:spcBef>
                <a:spcPts val="600"/>
              </a:spcBef>
              <a:buFontTx/>
              <a:buNone/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ts val="3538"/>
              </a:lnSpc>
              <a:spcBef>
                <a:spcPts val="600"/>
              </a:spcBef>
              <a:buFontTx/>
              <a:buNone/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ts val="3538"/>
              </a:lnSpc>
              <a:spcBef>
                <a:spcPts val="600"/>
              </a:spcBef>
              <a:buFontTx/>
              <a:buNone/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ts val="3538"/>
              </a:lnSpc>
              <a:spcBef>
                <a:spcPts val="600"/>
              </a:spcBef>
              <a:buFontTx/>
              <a:buNone/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ts val="3538"/>
              </a:lnSpc>
              <a:spcBef>
                <a:spcPts val="600"/>
              </a:spcBef>
              <a:buFontTx/>
              <a:buNone/>
            </a:pPr>
            <a:r>
              <a:rPr lang="en-AU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Module availability : measures the ratio of service accomplishment to elapsed time</a:t>
            </a:r>
          </a:p>
          <a:p>
            <a:pPr>
              <a:lnSpc>
                <a:spcPts val="4138"/>
              </a:lnSpc>
              <a:spcBef>
                <a:spcPts val="600"/>
              </a:spcBef>
              <a:buFontTx/>
              <a:buNone/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ts val="4138"/>
              </a:lnSpc>
              <a:spcBef>
                <a:spcPts val="600"/>
              </a:spcBef>
              <a:buFontTx/>
              <a:buNone/>
            </a:pPr>
            <a:r>
              <a:rPr lang="en-AU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			</a:t>
            </a:r>
          </a:p>
          <a:p>
            <a:pPr>
              <a:lnSpc>
                <a:spcPts val="3538"/>
              </a:lnSpc>
              <a:spcBef>
                <a:spcPts val="600"/>
              </a:spcBef>
              <a:buFontTx/>
              <a:buNone/>
            </a:pPr>
            <a:endParaRPr lang="en-US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ts val="4138"/>
              </a:lnSpc>
              <a:spcBef>
                <a:spcPts val="600"/>
              </a:spcBef>
              <a:buFontTx/>
              <a:buNone/>
            </a:pPr>
            <a:endParaRPr lang="en-AU" altLang="en-US" sz="24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  <a:p>
            <a:pPr>
              <a:lnSpc>
                <a:spcPts val="4138"/>
              </a:lnSpc>
              <a:spcBef>
                <a:spcPts val="600"/>
              </a:spcBef>
              <a:buFontTx/>
              <a:buNone/>
            </a:pPr>
            <a:r>
              <a:rPr lang="en-AU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			</a:t>
            </a:r>
          </a:p>
        </p:txBody>
      </p:sp>
      <p:graphicFrame>
        <p:nvGraphicFramePr>
          <p:cNvPr id="12291" name="Object 4">
            <a:extLst>
              <a:ext uri="{FF2B5EF4-FFF2-40B4-BE49-F238E27FC236}">
                <a16:creationId xmlns:a16="http://schemas.microsoft.com/office/drawing/2014/main" id="{303DA935-44AC-5641-B687-40AB474ED7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9125" y="4963055"/>
          <a:ext cx="4643438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68600" imgH="660400" progId="Equation.3">
                  <p:embed/>
                </p:oleObj>
              </mc:Choice>
              <mc:Fallback>
                <p:oleObj name="Equation" r:id="rId3" imgW="2768600" imgH="660400" progId="Equation.3">
                  <p:embed/>
                  <p:pic>
                    <p:nvPicPr>
                      <p:cNvPr id="12291" name="Object 4">
                        <a:extLst>
                          <a:ext uri="{FF2B5EF4-FFF2-40B4-BE49-F238E27FC236}">
                            <a16:creationId xmlns:a16="http://schemas.microsoft.com/office/drawing/2014/main" id="{303DA935-44AC-5641-B687-40AB474ED7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9125" y="4963055"/>
                        <a:ext cx="4643438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2" name="Picture 3">
            <a:extLst>
              <a:ext uri="{FF2B5EF4-FFF2-40B4-BE49-F238E27FC236}">
                <a16:creationId xmlns:a16="http://schemas.microsoft.com/office/drawing/2014/main" id="{9F75B1BC-DBF3-AA40-9D9A-673BA71F1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1114428"/>
            <a:ext cx="7570787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293" name="Straight Arrow Connector 5">
            <a:extLst>
              <a:ext uri="{FF2B5EF4-FFF2-40B4-BE49-F238E27FC236}">
                <a16:creationId xmlns:a16="http://schemas.microsoft.com/office/drawing/2014/main" id="{9A2E17E2-F45F-3F4A-B55E-9C70C7DD199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640388" y="2359028"/>
            <a:ext cx="647700" cy="0"/>
          </a:xfrm>
          <a:prstGeom prst="straightConnector1">
            <a:avLst/>
          </a:prstGeom>
          <a:noFill/>
          <a:ln w="9525" algn="ctr">
            <a:solidFill>
              <a:schemeClr val="bg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94" name="Straight Arrow Connector 7">
            <a:extLst>
              <a:ext uri="{FF2B5EF4-FFF2-40B4-BE49-F238E27FC236}">
                <a16:creationId xmlns:a16="http://schemas.microsoft.com/office/drawing/2014/main" id="{DEFFA1FC-6DA4-D44F-8F32-49CD472FB1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47938" y="2439991"/>
            <a:ext cx="627062" cy="0"/>
          </a:xfrm>
          <a:prstGeom prst="straightConnector1">
            <a:avLst/>
          </a:prstGeom>
          <a:noFill/>
          <a:ln w="9525" algn="ctr">
            <a:solidFill>
              <a:schemeClr val="bg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95" name="TextBox 8">
            <a:extLst>
              <a:ext uri="{FF2B5EF4-FFF2-40B4-BE49-F238E27FC236}">
                <a16:creationId xmlns:a16="http://schemas.microsoft.com/office/drawing/2014/main" id="{9B0452B2-00B3-0F4F-90C9-C5E2BEA86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2563" y="3325816"/>
            <a:ext cx="2241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8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rgbClr val="000099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Repair time</a:t>
            </a:r>
          </a:p>
        </p:txBody>
      </p:sp>
      <p:cxnSp>
        <p:nvCxnSpPr>
          <p:cNvPr id="12296" name="Straight Arrow Connector 10">
            <a:extLst>
              <a:ext uri="{FF2B5EF4-FFF2-40B4-BE49-F238E27FC236}">
                <a16:creationId xmlns:a16="http://schemas.microsoft.com/office/drawing/2014/main" id="{BA41D99F-C45F-A743-B6C0-79AD10C0F488}"/>
              </a:ext>
            </a:extLst>
          </p:cNvPr>
          <p:cNvCxnSpPr>
            <a:cxnSpLocks noChangeShapeType="1"/>
            <a:stCxn id="12295" idx="1"/>
          </p:cNvCxnSpPr>
          <p:nvPr/>
        </p:nvCxnSpPr>
        <p:spPr bwMode="auto">
          <a:xfrm flipH="1" flipV="1">
            <a:off x="2887663" y="2439991"/>
            <a:ext cx="3644900" cy="1116012"/>
          </a:xfrm>
          <a:prstGeom prst="straightConnector1">
            <a:avLst/>
          </a:prstGeom>
          <a:noFill/>
          <a:ln w="9525" algn="ctr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97" name="Straight Arrow Connector 12">
            <a:extLst>
              <a:ext uri="{FF2B5EF4-FFF2-40B4-BE49-F238E27FC236}">
                <a16:creationId xmlns:a16="http://schemas.microsoft.com/office/drawing/2014/main" id="{74B2619D-662E-7F49-BEBF-D7A9A01C219E}"/>
              </a:ext>
            </a:extLst>
          </p:cNvPr>
          <p:cNvCxnSpPr>
            <a:cxnSpLocks noChangeShapeType="1"/>
            <a:stCxn id="12295" idx="1"/>
          </p:cNvCxnSpPr>
          <p:nvPr/>
        </p:nvCxnSpPr>
        <p:spPr bwMode="auto">
          <a:xfrm flipH="1" flipV="1">
            <a:off x="5969000" y="2359028"/>
            <a:ext cx="563563" cy="1196975"/>
          </a:xfrm>
          <a:prstGeom prst="straightConnector1">
            <a:avLst/>
          </a:prstGeom>
          <a:noFill/>
          <a:ln w="9525" algn="ctr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C12B1F3A-6690-A44E-AC79-1F039849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system’s lifecycle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4F7B70-445C-B343-AAE7-F90D093A3FFA}"/>
              </a:ext>
            </a:extLst>
          </p:cNvPr>
          <p:cNvSpPr txBox="1"/>
          <p:nvPr/>
        </p:nvSpPr>
        <p:spPr>
          <a:xfrm>
            <a:off x="6212594" y="4377323"/>
            <a:ext cx="266488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altLang="en-US" dirty="0">
                <a:ea typeface="ＭＳ Ｐゴシック" panose="020B0600070205080204" pitchFamily="34" charset="-128"/>
              </a:rPr>
              <a:t>the </a:t>
            </a:r>
            <a:r>
              <a:rPr lang="en-AU" altLang="en-US" b="1" dirty="0">
                <a:ea typeface="ＭＳ Ｐゴシック" panose="020B0600070205080204" pitchFamily="34" charset="-128"/>
              </a:rPr>
              <a:t>time</a:t>
            </a:r>
            <a:r>
              <a:rPr lang="en-AU" altLang="en-US" dirty="0">
                <a:ea typeface="ＭＳ Ｐゴシック" panose="020B0600070205080204" pitchFamily="34" charset="-128"/>
              </a:rPr>
              <a:t> elapsing before a failure is experienced</a:t>
            </a:r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896E534-4FB7-A045-A4FC-2BBDB5AFBA77}"/>
              </a:ext>
            </a:extLst>
          </p:cNvPr>
          <p:cNvSpPr/>
          <p:nvPr/>
        </p:nvSpPr>
        <p:spPr>
          <a:xfrm rot="16200000">
            <a:off x="4210355" y="3826631"/>
            <a:ext cx="138918" cy="22777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63269A-9875-4D46-B946-923D6B2C9ECF}"/>
              </a:ext>
            </a:extLst>
          </p:cNvPr>
          <p:cNvCxnSpPr>
            <a:stCxn id="4" idx="1"/>
          </p:cNvCxnSpPr>
          <p:nvPr/>
        </p:nvCxnSpPr>
        <p:spPr>
          <a:xfrm flipH="1">
            <a:off x="4278489" y="4700489"/>
            <a:ext cx="1934105" cy="17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ACAECB7-1704-2EC5-48DD-15744B202C60}"/>
              </a:ext>
            </a:extLst>
          </p:cNvPr>
          <p:cNvSpPr txBox="1"/>
          <p:nvPr/>
        </p:nvSpPr>
        <p:spPr>
          <a:xfrm>
            <a:off x="494420" y="6074171"/>
            <a:ext cx="7570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Availability of a system: (</a:t>
            </a:r>
            <a:r>
              <a:rPr lang="en-US" sz="2200" dirty="0" err="1"/>
              <a:t>i</a:t>
            </a:r>
            <a:r>
              <a:rPr lang="en-US" sz="2200" dirty="0"/>
              <a:t>) Without repair (ii) With repair</a:t>
            </a:r>
          </a:p>
          <a:p>
            <a:pPr marL="342900" indent="-342900">
              <a:buFontTx/>
              <a:buChar char="-"/>
            </a:pP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46361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5EA4-8022-2343-89A4-B888353FD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reliability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586F79-CA28-FA49-8408-827E1D428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79" y="3429000"/>
            <a:ext cx="2918811" cy="25881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9D9E9-6832-5543-A9D0-749FB5D0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38</a:t>
            </a:fld>
            <a:endParaRPr lang="en-AU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9A53B-21BE-A743-90AC-4EB297E91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761" y="3544122"/>
            <a:ext cx="2918811" cy="2918811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4A7AACB-814F-FC49-A3C8-3049C5E15FD5}"/>
              </a:ext>
            </a:extLst>
          </p:cNvPr>
          <p:cNvSpPr/>
          <p:nvPr/>
        </p:nvSpPr>
        <p:spPr>
          <a:xfrm>
            <a:off x="2788920" y="2411730"/>
            <a:ext cx="2274570" cy="8686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will tell a story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B628255C-7DC6-1D41-AC5F-25F8C543D418}"/>
              </a:ext>
            </a:extLst>
          </p:cNvPr>
          <p:cNvSpPr/>
          <p:nvPr/>
        </p:nvSpPr>
        <p:spPr>
          <a:xfrm>
            <a:off x="5945478" y="3313878"/>
            <a:ext cx="1141122" cy="664584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Ack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6529863-5766-2E45-A6AC-9549BEB800C7}"/>
              </a:ext>
            </a:extLst>
          </p:cNvPr>
          <p:cNvSpPr/>
          <p:nvPr/>
        </p:nvSpPr>
        <p:spPr>
          <a:xfrm>
            <a:off x="3101221" y="2583180"/>
            <a:ext cx="2274570" cy="8686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Once upon a time…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CD57F81-036D-C347-8AB7-F86F87354959}"/>
              </a:ext>
            </a:extLst>
          </p:cNvPr>
          <p:cNvSpPr/>
          <p:nvPr/>
        </p:nvSpPr>
        <p:spPr>
          <a:xfrm>
            <a:off x="6097878" y="3466278"/>
            <a:ext cx="1141122" cy="664584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Ack</a:t>
            </a:r>
          </a:p>
        </p:txBody>
      </p:sp>
    </p:spTree>
    <p:extLst>
      <p:ext uri="{BB962C8B-B14F-4D97-AF65-F5344CB8AC3E}">
        <p14:creationId xmlns:p14="http://schemas.microsoft.com/office/powerpoint/2010/main" val="425806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5EA4-8022-2343-89A4-B888353FD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reliability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586F79-CA28-FA49-8408-827E1D428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79" y="3429000"/>
            <a:ext cx="2918811" cy="25881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9D9E9-6832-5543-A9D0-749FB5D08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2DD25-61AE-413C-B4D2-EF2365C9B2E1}" type="slidenum">
              <a:rPr lang="en-AU" noProof="0" smtClean="0"/>
              <a:t>39</a:t>
            </a:fld>
            <a:endParaRPr lang="en-AU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9A53B-21BE-A743-90AC-4EB297E91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761" y="3544122"/>
            <a:ext cx="2918811" cy="2918811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4A7AACB-814F-FC49-A3C8-3049C5E15FD5}"/>
              </a:ext>
            </a:extLst>
          </p:cNvPr>
          <p:cNvSpPr/>
          <p:nvPr/>
        </p:nvSpPr>
        <p:spPr>
          <a:xfrm>
            <a:off x="2788920" y="2411730"/>
            <a:ext cx="2274570" cy="8686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will tell a story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9E46B962-7AD7-CA4C-9C1A-D5E3B5681A04}"/>
              </a:ext>
            </a:extLst>
          </p:cNvPr>
          <p:cNvSpPr/>
          <p:nvPr/>
        </p:nvSpPr>
        <p:spPr>
          <a:xfrm>
            <a:off x="3307842" y="2994660"/>
            <a:ext cx="2274570" cy="8686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will tell a 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356DD-795A-AC4F-9EC3-27AC799508AA}"/>
              </a:ext>
            </a:extLst>
          </p:cNvPr>
          <p:cNvSpPr txBox="1"/>
          <p:nvPr/>
        </p:nvSpPr>
        <p:spPr>
          <a:xfrm>
            <a:off x="971550" y="1514475"/>
            <a:ext cx="3858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If acknowledgement not received - 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883D4D01-6387-F444-A45B-1E75C99F7500}"/>
              </a:ext>
            </a:extLst>
          </p:cNvPr>
          <p:cNvSpPr/>
          <p:nvPr/>
        </p:nvSpPr>
        <p:spPr>
          <a:xfrm>
            <a:off x="3504180" y="3617595"/>
            <a:ext cx="2274570" cy="8686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will tell a story</a:t>
            </a:r>
          </a:p>
        </p:txBody>
      </p:sp>
    </p:spTree>
    <p:extLst>
      <p:ext uri="{BB962C8B-B14F-4D97-AF65-F5344CB8AC3E}">
        <p14:creationId xmlns:p14="http://schemas.microsoft.com/office/powerpoint/2010/main" val="337930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>
            <a:extLst>
              <a:ext uri="{FF2B5EF4-FFF2-40B4-BE49-F238E27FC236}">
                <a16:creationId xmlns:a16="http://schemas.microsoft.com/office/drawing/2014/main" id="{940123AF-B1D8-834A-B97A-6A826D1200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1200" y="1227138"/>
            <a:ext cx="7772400" cy="477837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1" dirty="0">
                <a:ea typeface="ＭＳ Ｐゴシック"/>
              </a:rPr>
              <a:t>References: 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US" altLang="en-US" sz="2400" dirty="0">
                <a:ea typeface="ＭＳ Ｐゴシック"/>
              </a:rPr>
              <a:t>Transaction Processing, Jim Gray and Andreas Reuter, Morgan Kaufmann, 1992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AU" sz="2400" dirty="0"/>
              <a:t>Database system concepts, Abraham </a:t>
            </a:r>
            <a:r>
              <a:rPr lang="en-AU" sz="2400" dirty="0" err="1"/>
              <a:t>Silberschatz</a:t>
            </a:r>
            <a:r>
              <a:rPr lang="en-AU" sz="2400" dirty="0"/>
              <a:t>, Henry F. </a:t>
            </a:r>
            <a:r>
              <a:rPr lang="en-AU" sz="2400" dirty="0" err="1"/>
              <a:t>Korth</a:t>
            </a:r>
            <a:r>
              <a:rPr lang="en-AU" sz="2400" dirty="0"/>
              <a:t>, S. Sudarshan, 2011</a:t>
            </a:r>
            <a:endParaRPr lang="en-US" altLang="en-US" sz="2400" dirty="0">
              <a:ea typeface="ＭＳ Ｐゴシック"/>
            </a:endParaRPr>
          </a:p>
          <a:p>
            <a:pPr>
              <a:lnSpc>
                <a:spcPct val="9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AU" altLang="en-US" sz="2400" dirty="0">
                <a:ea typeface="ＭＳ Ｐゴシック" panose="020B0600070205080204" pitchFamily="34" charset="-128"/>
              </a:rPr>
              <a:t>We will not read this book cover to cover, slides are the main source of contents</a:t>
            </a:r>
          </a:p>
          <a:p>
            <a:pPr>
              <a:lnSpc>
                <a:spcPct val="9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AU" altLang="en-US" sz="2400" dirty="0">
                <a:ea typeface="ＭＳ Ｐゴシック" panose="020B0600070205080204" pitchFamily="34" charset="-128"/>
              </a:rPr>
              <a:t>Both books are available online from </a:t>
            </a:r>
            <a:r>
              <a:rPr lang="en-AU" altLang="en-US" sz="2400" dirty="0" err="1">
                <a:ea typeface="ＭＳ Ｐゴシック" panose="020B0600070205080204" pitchFamily="34" charset="-128"/>
              </a:rPr>
              <a:t>UniMelb</a:t>
            </a:r>
            <a:r>
              <a:rPr lang="en-AU" altLang="en-US" sz="2400" dirty="0">
                <a:ea typeface="ＭＳ Ｐゴシック" panose="020B0600070205080204" pitchFamily="34" charset="-128"/>
              </a:rPr>
              <a:t> library</a:t>
            </a:r>
          </a:p>
          <a:p>
            <a:pPr>
              <a:lnSpc>
                <a:spcPct val="90000"/>
              </a:lnSpc>
            </a:pPr>
            <a:endParaRPr lang="en-AU" altLang="en-US" sz="2400" b="0" dirty="0">
              <a:latin typeface="Helvetica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7169" name="Rectangle 2">
            <a:extLst>
              <a:ext uri="{FF2B5EF4-FFF2-40B4-BE49-F238E27FC236}">
                <a16:creationId xmlns:a16="http://schemas.microsoft.com/office/drawing/2014/main" id="{CF210A18-3412-2943-9CF3-50608C2E3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5127" y="400050"/>
            <a:ext cx="7278473" cy="6286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ea typeface="ＭＳ Ｐゴシック"/>
              </a:rPr>
              <a:t>Logistic Information </a:t>
            </a:r>
            <a:r>
              <a:rPr lang="en-US" altLang="en-US" dirty="0" err="1">
                <a:solidFill>
                  <a:schemeClr val="tx1"/>
                </a:solidFill>
                <a:ea typeface="ＭＳ Ｐゴシック"/>
              </a:rPr>
              <a:t>Contd</a:t>
            </a:r>
            <a:endParaRPr lang="en-AU" altLang="en-US" dirty="0">
              <a:solidFill>
                <a:schemeClr val="tx1"/>
              </a:solidFill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534454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0F6AC-A0FA-F443-A90B-CF025E49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writes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C1C7F-668D-1E4E-A74F-2F610B7D3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180"/>
              </a:lnSpc>
            </a:pPr>
            <a:r>
              <a:rPr lang="en-AU" dirty="0">
                <a:latin typeface="Helvetica"/>
                <a:cs typeface="Helvetica"/>
              </a:rPr>
              <a:t>Either entire block is written </a:t>
            </a:r>
            <a:r>
              <a:rPr lang="en-AU" b="1" dirty="0">
                <a:solidFill>
                  <a:srgbClr val="FF0000"/>
                </a:solidFill>
                <a:latin typeface="Helvetica"/>
                <a:cs typeface="Helvetica"/>
              </a:rPr>
              <a:t>correctly</a:t>
            </a:r>
            <a:r>
              <a:rPr lang="en-AU" dirty="0">
                <a:latin typeface="Helvetica"/>
                <a:cs typeface="Helvetica"/>
              </a:rPr>
              <a:t> on disk or the contents of the block is unchanged.</a:t>
            </a:r>
            <a:endParaRPr lang="en-AU" b="1" i="1" dirty="0">
              <a:latin typeface="Helvetica"/>
              <a:cs typeface="Helvetica"/>
            </a:endParaRPr>
          </a:p>
          <a:p>
            <a:pPr>
              <a:lnSpc>
                <a:spcPts val="3180"/>
              </a:lnSpc>
            </a:pPr>
            <a:endParaRPr lang="en-AU" b="1" i="1" dirty="0">
              <a:latin typeface="Helvetica"/>
              <a:cs typeface="Helvetica"/>
            </a:endParaRPr>
          </a:p>
          <a:p>
            <a:pPr>
              <a:lnSpc>
                <a:spcPts val="3180"/>
              </a:lnSpc>
            </a:pPr>
            <a:endParaRPr lang="en-AU" b="1" i="1" dirty="0">
              <a:latin typeface="Helvetica"/>
              <a:cs typeface="Helvetica"/>
            </a:endParaRP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03FF46-46FA-4746-BA66-9C44C6D80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23" y="2493801"/>
            <a:ext cx="6945025" cy="3386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1A39E-AA21-3BF5-53DF-4826FE4CF725}"/>
              </a:ext>
            </a:extLst>
          </p:cNvPr>
          <p:cNvSpPr txBox="1"/>
          <p:nvPr/>
        </p:nvSpPr>
        <p:spPr>
          <a:xfrm>
            <a:off x="603385" y="5972453"/>
            <a:ext cx="4776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>
                <a:solidFill>
                  <a:srgbClr val="FF0000"/>
                </a:solidFill>
              </a:rPr>
              <a:t>What type of systems use duplex writes?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rgbClr val="FF0000"/>
                </a:solidFill>
              </a:rPr>
              <a:t>Difference with RAID 1?</a:t>
            </a:r>
          </a:p>
        </p:txBody>
      </p:sp>
    </p:spTree>
    <p:extLst>
      <p:ext uri="{BB962C8B-B14F-4D97-AF65-F5344CB8AC3E}">
        <p14:creationId xmlns:p14="http://schemas.microsoft.com/office/powerpoint/2010/main" val="230739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6C9F-46FC-334A-8687-FA0CEE40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Helvetica"/>
                <a:cs typeface="Helvetica"/>
              </a:rPr>
              <a:t>Cyclic Redundancy Check (CRC)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F643-B75E-FE4F-B1B4-03BF5B574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An error detection algorithm </a:t>
            </a:r>
          </a:p>
          <a:p>
            <a:r>
              <a:rPr lang="en-US" sz="2400" dirty="0"/>
              <a:t>1. A polynomial needs to be specified</a:t>
            </a:r>
          </a:p>
          <a:p>
            <a:r>
              <a:rPr lang="en-US" sz="2400" dirty="0"/>
              <a:t>2. A sequence of bitwise exclusive-or (XOR) operation needs to be performed</a:t>
            </a:r>
          </a:p>
          <a:p>
            <a:r>
              <a:rPr lang="en-US" sz="2400" dirty="0"/>
              <a:t>3. The final CRC value needs to be stored for each data block (or the data unit on which CRC is performed)</a:t>
            </a:r>
          </a:p>
          <a:p>
            <a:r>
              <a:rPr lang="en-US" sz="2400" dirty="0"/>
              <a:t>4. Data correctness can be checked with CRC - </a:t>
            </a:r>
          </a:p>
          <a:p>
            <a:pPr lvl="2" indent="0">
              <a:buNone/>
            </a:pPr>
            <a:r>
              <a:rPr lang="en-US" sz="2400" dirty="0"/>
              <a:t>a. its corresponding CRC value is retrieved</a:t>
            </a:r>
          </a:p>
          <a:p>
            <a:pPr lvl="2" indent="0">
              <a:buNone/>
            </a:pPr>
            <a:r>
              <a:rPr lang="en-US" sz="2400" dirty="0"/>
              <a:t>b. A sequence of bitwise XOR operation needs to be performed to find out the correctness of data </a:t>
            </a:r>
          </a:p>
          <a:p>
            <a:pPr marL="558889" lvl="1" indent="-34290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4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7A499F-FAC6-6F74-1ADD-E0F60E1FD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1" dirty="0"/>
              <a:t>Non-examinable resource:</a:t>
            </a:r>
          </a:p>
          <a:p>
            <a:r>
              <a:rPr lang="en-US" sz="2200" dirty="0"/>
              <a:t>Reliability, disk write reliability, RAID, CRC, etc. in use in real systems –</a:t>
            </a:r>
          </a:p>
          <a:p>
            <a:r>
              <a:rPr lang="en-US" sz="2200" dirty="0"/>
              <a:t>Dell EMC Unity (storage unit by Dell)</a:t>
            </a:r>
          </a:p>
          <a:p>
            <a:r>
              <a:rPr lang="en-US" sz="2200" dirty="0">
                <a:hlinkClick r:id="rId2"/>
              </a:rPr>
              <a:t>https://www.delltechnologies.com/asset/en-us/products/storage/industry-market/h17076-dell-emc-unity-data-integrity.pdf</a:t>
            </a:r>
            <a:r>
              <a:rPr lang="en-US" sz="2200" dirty="0"/>
              <a:t> (duplex write is the same as synchronous replication in that document).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F306F3-56D4-896B-0523-77574388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69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E2ACC-4CA1-E542-A2E8-B8AEFE03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2BF53-6B75-5343-ACB4-0121D0815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0" y="1532415"/>
            <a:ext cx="8708941" cy="4376944"/>
          </a:xfrm>
        </p:spPr>
        <p:txBody>
          <a:bodyPr/>
          <a:lstStyle/>
          <a:p>
            <a:r>
              <a:rPr lang="en-US" sz="2400" dirty="0"/>
              <a:t>Performance and Reliability are important</a:t>
            </a:r>
          </a:p>
          <a:p>
            <a:r>
              <a:rPr lang="en-US" sz="2400" dirty="0"/>
              <a:t>Achieving reliability requires additional hardware/algorithms</a:t>
            </a:r>
          </a:p>
          <a:p>
            <a:r>
              <a:rPr lang="en-US" sz="2400" dirty="0"/>
              <a:t> - Effect of Hardware on performance – different memory hierarchy</a:t>
            </a:r>
          </a:p>
          <a:p>
            <a:r>
              <a:rPr lang="en-US" sz="2400" dirty="0"/>
              <a:t> - Hardware reliability</a:t>
            </a:r>
          </a:p>
          <a:p>
            <a:r>
              <a:rPr lang="en-US" sz="2400" dirty="0"/>
              <a:t> - Communication reliability</a:t>
            </a:r>
          </a:p>
          <a:p>
            <a:r>
              <a:rPr lang="en-US" sz="2400" dirty="0"/>
              <a:t> - Disk write reliability</a:t>
            </a:r>
          </a:p>
        </p:txBody>
      </p:sp>
    </p:spTree>
    <p:extLst>
      <p:ext uri="{BB962C8B-B14F-4D97-AF65-F5344CB8AC3E}">
        <p14:creationId xmlns:p14="http://schemas.microsoft.com/office/powerpoint/2010/main" val="2689114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>
            <a:extLst>
              <a:ext uri="{FF2B5EF4-FFF2-40B4-BE49-F238E27FC236}">
                <a16:creationId xmlns:a16="http://schemas.microsoft.com/office/drawing/2014/main" id="{940123AF-B1D8-834A-B97A-6A826D1200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1200" y="1227138"/>
            <a:ext cx="7772400" cy="477837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1" dirty="0">
                <a:ea typeface="ＭＳ Ｐゴシック"/>
              </a:rPr>
              <a:t>All the key information are available on Canvas: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altLang="en-US" sz="2400" dirty="0">
                <a:ea typeface="ＭＳ Ｐゴシック"/>
              </a:rPr>
              <a:t>You need to check it a few times a week for being up to date on discussions and announcements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altLang="en-US" sz="2400" dirty="0">
                <a:ea typeface="ＭＳ Ｐゴシック"/>
              </a:rPr>
              <a:t>It has also other basic info such as contact info for us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altLang="en-US" sz="2400" dirty="0">
                <a:ea typeface="ＭＳ Ｐゴシック"/>
              </a:rPr>
              <a:t>Find project specs and other assessments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altLang="en-US" sz="2400" dirty="0">
                <a:ea typeface="ＭＳ Ｐゴシック"/>
              </a:rPr>
              <a:t>Where submissions are made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en-US" altLang="en-US" sz="2400" dirty="0">
                <a:ea typeface="ＭＳ Ｐゴシック"/>
              </a:rPr>
              <a:t>Where you can find lecture capture and other materials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en-US" altLang="en-US" sz="2400" dirty="0">
              <a:ea typeface="ＭＳ Ｐゴシック"/>
            </a:endParaRPr>
          </a:p>
          <a:p>
            <a:pPr>
              <a:lnSpc>
                <a:spcPct val="90000"/>
              </a:lnSpc>
            </a:pPr>
            <a:endParaRPr lang="en-AU" altLang="en-US" sz="24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AU" altLang="en-US" sz="2400" b="0" dirty="0">
              <a:latin typeface="Helvetica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7169" name="Rectangle 2">
            <a:extLst>
              <a:ext uri="{FF2B5EF4-FFF2-40B4-BE49-F238E27FC236}">
                <a16:creationId xmlns:a16="http://schemas.microsoft.com/office/drawing/2014/main" id="{CF210A18-3412-2943-9CF3-50608C2E3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5127" y="400050"/>
            <a:ext cx="7278473" cy="6286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ea typeface="ＭＳ Ｐゴシック"/>
              </a:rPr>
              <a:t>Logistic Information </a:t>
            </a:r>
            <a:r>
              <a:rPr lang="en-US" altLang="en-US" dirty="0" err="1">
                <a:solidFill>
                  <a:schemeClr val="tx1"/>
                </a:solidFill>
                <a:ea typeface="ＭＳ Ｐゴシック"/>
              </a:rPr>
              <a:t>Contd</a:t>
            </a:r>
            <a:endParaRPr lang="en-AU" altLang="en-US" dirty="0">
              <a:solidFill>
                <a:schemeClr val="tx1"/>
              </a:solidFill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100996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>
            <a:extLst>
              <a:ext uri="{FF2B5EF4-FFF2-40B4-BE49-F238E27FC236}">
                <a16:creationId xmlns:a16="http://schemas.microsoft.com/office/drawing/2014/main" id="{940123AF-B1D8-834A-B97A-6A826D1200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1200" y="1227138"/>
            <a:ext cx="7772400" cy="47783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15900" lvl="1" indent="-215900">
              <a:lnSpc>
                <a:spcPct val="90000"/>
              </a:lnSpc>
            </a:pPr>
            <a:r>
              <a:rPr lang="en-US" altLang="en-US" sz="2400" dirty="0">
                <a:ea typeface="ＭＳ Ｐゴシック"/>
              </a:rPr>
              <a:t>Online quizzes – 5 quizzes worth 2% each (2 in Week 2, 2 in Week 3, and 1 in Week 4)</a:t>
            </a:r>
          </a:p>
          <a:p>
            <a:pPr marL="215990" lvl="2" indent="0">
              <a:lnSpc>
                <a:spcPct val="90000"/>
              </a:lnSpc>
              <a:buNone/>
            </a:pPr>
            <a:r>
              <a:rPr lang="en-US" altLang="en-US" sz="2400" dirty="0">
                <a:ea typeface="ＭＳ Ｐゴシック"/>
              </a:rPr>
              <a:t>-Will be open on Monday 11am, closes on Tuesday 11am</a:t>
            </a:r>
          </a:p>
          <a:p>
            <a:pPr marL="215990" lvl="2" indent="0">
              <a:lnSpc>
                <a:spcPct val="90000"/>
              </a:lnSpc>
              <a:buNone/>
            </a:pPr>
            <a:r>
              <a:rPr lang="en-US" altLang="en-US" sz="2400" dirty="0">
                <a:ea typeface="ＭＳ Ｐゴシック"/>
              </a:rPr>
              <a:t>-20 minutes strict time to complete </a:t>
            </a:r>
          </a:p>
          <a:p>
            <a:pPr marL="215900" lvl="1" indent="-215900">
              <a:lnSpc>
                <a:spcPct val="90000"/>
              </a:lnSpc>
            </a:pPr>
            <a:endParaRPr lang="en-US" altLang="en-US" sz="2400" dirty="0">
              <a:ea typeface="ＭＳ Ｐゴシック"/>
            </a:endParaRPr>
          </a:p>
          <a:p>
            <a:pPr marL="215900" lvl="1" indent="-215900">
              <a:lnSpc>
                <a:spcPct val="90000"/>
              </a:lnSpc>
            </a:pPr>
            <a:r>
              <a:rPr lang="en-US" altLang="en-US" sz="2400" dirty="0">
                <a:ea typeface="ＭＳ Ｐゴシック"/>
              </a:rPr>
              <a:t>Project – survey report and oral presentation on a database research topic (40%) as a </a:t>
            </a:r>
            <a:r>
              <a:rPr lang="en-US" altLang="en-US" sz="2400" b="1" u="sng" dirty="0">
                <a:ea typeface="ＭＳ Ｐゴシック"/>
              </a:rPr>
              <a:t>group of 4 </a:t>
            </a:r>
            <a:r>
              <a:rPr lang="en-US" altLang="en-US" sz="2400" dirty="0">
                <a:ea typeface="ＭＳ Ｐゴシック"/>
              </a:rPr>
              <a:t>students </a:t>
            </a:r>
            <a:r>
              <a:rPr lang="en-AU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(presentation 15% + Report 25%)</a:t>
            </a:r>
            <a:endParaRPr lang="en-US" altLang="en-US" sz="2400" dirty="0">
              <a:ea typeface="ＭＳ Ｐゴシック"/>
            </a:endParaRPr>
          </a:p>
          <a:p>
            <a:pPr marL="215900" lvl="1" indent="-215900">
              <a:lnSpc>
                <a:spcPct val="90000"/>
              </a:lnSpc>
            </a:pPr>
            <a:endParaRPr lang="en-US" altLang="en-US" sz="2400" dirty="0">
              <a:ea typeface="ＭＳ Ｐゴシック"/>
            </a:endParaRPr>
          </a:p>
          <a:p>
            <a:pPr marL="215900" lvl="1" indent="-215900">
              <a:lnSpc>
                <a:spcPct val="90000"/>
              </a:lnSpc>
            </a:pPr>
            <a:r>
              <a:rPr lang="en-US" altLang="en-US" sz="2400" dirty="0">
                <a:ea typeface="ＭＳ Ｐゴシック"/>
              </a:rPr>
              <a:t>Final examination (50%)</a:t>
            </a:r>
            <a:endParaRPr lang="en-US" altLang="en-US" sz="2400" dirty="0">
              <a:ea typeface="ＭＳ Ｐゴシック" panose="020B0600070205080204" pitchFamily="34" charset="-128"/>
              <a:cs typeface="Calibri"/>
            </a:endParaRPr>
          </a:p>
        </p:txBody>
      </p:sp>
      <p:sp>
        <p:nvSpPr>
          <p:cNvPr id="7169" name="Rectangle 2">
            <a:extLst>
              <a:ext uri="{FF2B5EF4-FFF2-40B4-BE49-F238E27FC236}">
                <a16:creationId xmlns:a16="http://schemas.microsoft.com/office/drawing/2014/main" id="{CF210A18-3412-2943-9CF3-50608C2E3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6790" y="400050"/>
            <a:ext cx="7246810" cy="6286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ea typeface="ＭＳ Ｐゴシック"/>
              </a:rPr>
              <a:t>Assessments</a:t>
            </a:r>
            <a:endParaRPr lang="en-AU" altLang="en-US" dirty="0">
              <a:solidFill>
                <a:schemeClr val="tx1"/>
              </a:solidFill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45004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B8C51614-57AB-624D-AEC2-DCF1B02A09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9368" y="1439480"/>
            <a:ext cx="8594632" cy="3979040"/>
          </a:xfrm>
        </p:spPr>
        <p:txBody>
          <a:bodyPr/>
          <a:lstStyle/>
          <a:p>
            <a:r>
              <a:rPr lang="en-AU" altLang="en-US" sz="25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Step 1:</a:t>
            </a:r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Form a group of </a:t>
            </a:r>
            <a:r>
              <a:rPr lang="en-AU" altLang="en-US" sz="25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4 students</a:t>
            </a:r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by </a:t>
            </a:r>
            <a:r>
              <a:rPr lang="en-AU" altLang="en-US" sz="250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2 July, 2023, 11:59pm</a:t>
            </a:r>
          </a:p>
          <a:p>
            <a:r>
              <a:rPr lang="en-AU" altLang="en-US" sz="25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Step 2:</a:t>
            </a:r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Pick a topic of your interest from a list of candidate topics provided, by </a:t>
            </a:r>
            <a:r>
              <a:rPr lang="en-AU" altLang="en-US" sz="250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2 July, 2023, 11:59pm</a:t>
            </a:r>
          </a:p>
          <a:p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Canvas has details about the projects already: </a:t>
            </a:r>
            <a:r>
              <a:rPr lang="en-AU" altLang="en-US" sz="25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Read </a:t>
            </a:r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and</a:t>
            </a:r>
            <a:r>
              <a:rPr lang="en-AU" altLang="en-US" sz="2500" b="1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Start </a:t>
            </a:r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with the steps above.</a:t>
            </a:r>
          </a:p>
          <a:p>
            <a:pPr marL="0" lvl="1" indent="0">
              <a:lnSpc>
                <a:spcPct val="90000"/>
              </a:lnSpc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Presentation: During Week 4 (schedule will be uploaded) </a:t>
            </a:r>
            <a:endParaRPr lang="en-US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0" lvl="1" indent="0">
              <a:lnSpc>
                <a:spcPct val="90000"/>
              </a:lnSpc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Report submission due data: 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24 July 2023</a:t>
            </a:r>
            <a:r>
              <a:rPr lang="en-AU" altLang="en-US" sz="2500" dirty="0">
                <a:solidFill>
                  <a:srgbClr val="FF0000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, 11:59pm</a:t>
            </a:r>
          </a:p>
          <a:p>
            <a:endParaRPr lang="en-AU" altLang="en-US" sz="2500" dirty="0"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11265" name="Title 1">
            <a:extLst>
              <a:ext uri="{FF2B5EF4-FFF2-40B4-BE49-F238E27FC236}">
                <a16:creationId xmlns:a16="http://schemas.microsoft.com/office/drawing/2014/main" id="{B09EADA7-554C-0046-AB6B-9276C25281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6801" y="402609"/>
            <a:ext cx="7272140" cy="628650"/>
          </a:xfrm>
        </p:spPr>
        <p:txBody>
          <a:bodyPr/>
          <a:lstStyle/>
          <a:p>
            <a:r>
              <a:rPr lang="en-AU" altLang="en-US" dirty="0">
                <a:solidFill>
                  <a:schemeClr val="tx1"/>
                </a:solidFill>
                <a:ea typeface="ＭＳ Ｐゴシック"/>
              </a:rPr>
              <a:t>Project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B8C51614-57AB-624D-AEC2-DCF1B02A09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9368" y="1240528"/>
            <a:ext cx="8594632" cy="437694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All members of a group should contribute to the project. If there is significant difference among group members, we reserve the right to differentiate marks. </a:t>
            </a:r>
          </a:p>
          <a:p>
            <a:pPr marL="342900" indent="-342900">
              <a:buFontTx/>
              <a:buChar char="-"/>
            </a:pPr>
            <a:r>
              <a:rPr lang="en-AU" altLang="en-US" sz="2500" dirty="0"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Note that, there is an individual reflection component, where the members of a group will receive individual marks.</a:t>
            </a:r>
          </a:p>
        </p:txBody>
      </p:sp>
      <p:sp>
        <p:nvSpPr>
          <p:cNvPr id="11265" name="Title 1">
            <a:extLst>
              <a:ext uri="{FF2B5EF4-FFF2-40B4-BE49-F238E27FC236}">
                <a16:creationId xmlns:a16="http://schemas.microsoft.com/office/drawing/2014/main" id="{B09EADA7-554C-0046-AB6B-9276C25281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6801" y="402609"/>
            <a:ext cx="7272140" cy="628650"/>
          </a:xfrm>
        </p:spPr>
        <p:txBody>
          <a:bodyPr/>
          <a:lstStyle/>
          <a:p>
            <a:r>
              <a:rPr lang="en-AU" altLang="en-US" dirty="0">
                <a:solidFill>
                  <a:schemeClr val="tx1"/>
                </a:solidFill>
                <a:ea typeface="ＭＳ Ｐゴシック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424187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>
            <a:extLst>
              <a:ext uri="{FF2B5EF4-FFF2-40B4-BE49-F238E27FC236}">
                <a16:creationId xmlns:a16="http://schemas.microsoft.com/office/drawing/2014/main" id="{940123AF-B1D8-834A-B97A-6A826D1200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1200" y="1227138"/>
            <a:ext cx="7772400" cy="47783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/>
              <a:t>Lecturer and subject coordinator</a:t>
            </a:r>
            <a:endParaRPr lang="en-US" dirty="0"/>
          </a:p>
          <a:p>
            <a:r>
              <a:rPr lang="en-US" b="1" u="sng" dirty="0"/>
              <a:t>Dr. Farhana Choudhury </a:t>
            </a:r>
          </a:p>
          <a:p>
            <a:r>
              <a:rPr lang="en-US" b="1" u="sng" dirty="0" err="1"/>
              <a:t>farhana.Choudhury@unimelb.edu.au</a:t>
            </a:r>
            <a:endParaRPr lang="en-US" dirty="0"/>
          </a:p>
          <a:p>
            <a:r>
              <a:rPr lang="en-US" b="1" dirty="0"/>
              <a:t>Head tutor</a:t>
            </a:r>
            <a:endParaRPr lang="en-US" dirty="0"/>
          </a:p>
          <a:p>
            <a:r>
              <a:rPr lang="en-US" dirty="0" err="1"/>
              <a:t>Tawfiq</a:t>
            </a:r>
            <a:r>
              <a:rPr lang="en-US" dirty="0"/>
              <a:t> Islam (</a:t>
            </a:r>
            <a:r>
              <a:rPr lang="en-AU" b="1" i="0" u="sng" strike="noStrike" dirty="0">
                <a:solidFill>
                  <a:srgbClr val="31465C"/>
                </a:solidFill>
                <a:effectLst/>
                <a:hlinkClick r:id="rId3"/>
              </a:rPr>
              <a:t>tawfiqul.islam@unimelb.edu.au</a:t>
            </a:r>
            <a:r>
              <a:rPr lang="en-AU" b="1" i="0" u="sng" strike="noStrike" dirty="0">
                <a:solidFill>
                  <a:srgbClr val="31465C"/>
                </a:solidFill>
                <a:effectLst/>
              </a:rPr>
              <a:t>)</a:t>
            </a:r>
            <a:endParaRPr lang="en-US" dirty="0"/>
          </a:p>
          <a:p>
            <a:r>
              <a:rPr lang="en-US" b="1" dirty="0"/>
              <a:t>Other tutors</a:t>
            </a:r>
          </a:p>
          <a:p>
            <a:r>
              <a:rPr lang="en-US" dirty="0"/>
              <a:t>Ahmad </a:t>
            </a:r>
            <a:r>
              <a:rPr lang="en-US" dirty="0" err="1"/>
              <a:t>Asgharian</a:t>
            </a:r>
            <a:r>
              <a:rPr lang="en-US" dirty="0"/>
              <a:t> Rezaei (</a:t>
            </a:r>
            <a:r>
              <a:rPr lang="en-US" dirty="0" err="1"/>
              <a:t>a.asghariyan.rezayi@gmail.com</a:t>
            </a:r>
            <a:r>
              <a:rPr lang="en-US" dirty="0"/>
              <a:t>)</a:t>
            </a:r>
          </a:p>
          <a:p>
            <a:r>
              <a:rPr lang="en-US" dirty="0" err="1"/>
              <a:t>Lakmal</a:t>
            </a:r>
            <a:r>
              <a:rPr lang="en-US" dirty="0"/>
              <a:t> </a:t>
            </a:r>
            <a:r>
              <a:rPr lang="en-US" dirty="0" err="1"/>
              <a:t>Muthugama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tmuthugama@student.unimelb.edu.au</a:t>
            </a:r>
            <a:endParaRPr lang="en-US" dirty="0"/>
          </a:p>
          <a:p>
            <a:r>
              <a:rPr lang="en-US" dirty="0"/>
              <a:t>Daniel Gong &lt;</a:t>
            </a:r>
            <a:r>
              <a:rPr lang="en-US" dirty="0" err="1"/>
              <a:t>d.gong@unimelb.edu.au</a:t>
            </a:r>
            <a:r>
              <a:rPr lang="en-US" dirty="0"/>
              <a:t>&gt;</a:t>
            </a:r>
          </a:p>
          <a:p>
            <a:r>
              <a:rPr lang="en-US" dirty="0"/>
              <a:t>David Alexander </a:t>
            </a:r>
            <a:r>
              <a:rPr lang="en-US" dirty="0" err="1"/>
              <a:t>Tedjopurnomo</a:t>
            </a:r>
            <a:r>
              <a:rPr lang="en-US" dirty="0"/>
              <a:t> &lt;</a:t>
            </a:r>
            <a:r>
              <a:rPr lang="en-US" dirty="0" err="1"/>
              <a:t>davidtedjopurnomo@gmail.com</a:t>
            </a:r>
            <a:r>
              <a:rPr lang="en-US" dirty="0"/>
              <a:t>&gt;</a:t>
            </a:r>
          </a:p>
          <a:p>
            <a:endParaRPr lang="en-US" dirty="0"/>
          </a:p>
          <a:p>
            <a:pPr>
              <a:lnSpc>
                <a:spcPct val="90000"/>
              </a:lnSpc>
            </a:pPr>
            <a:endParaRPr lang="en-AU" altLang="en-US" sz="2400" b="0" dirty="0">
              <a:latin typeface="Helvetica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7169" name="Rectangle 2">
            <a:extLst>
              <a:ext uri="{FF2B5EF4-FFF2-40B4-BE49-F238E27FC236}">
                <a16:creationId xmlns:a16="http://schemas.microsoft.com/office/drawing/2014/main" id="{CF210A18-3412-2943-9CF3-50608C2E3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5127" y="400050"/>
            <a:ext cx="7677616" cy="6286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ea typeface="ＭＳ Ｐゴシック"/>
              </a:rPr>
              <a:t>Who we are and Contact Info/Mode</a:t>
            </a:r>
            <a:endParaRPr lang="en-AU" altLang="en-US" dirty="0">
              <a:solidFill>
                <a:schemeClr val="tx1"/>
              </a:solidFill>
              <a:ea typeface="ＭＳ Ｐゴシック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B46FF5-50C5-48AF-A4F2-D957BC3F9A35}"/>
              </a:ext>
            </a:extLst>
          </p:cNvPr>
          <p:cNvSpPr txBox="1"/>
          <p:nvPr/>
        </p:nvSpPr>
        <p:spPr>
          <a:xfrm>
            <a:off x="836908" y="5793101"/>
            <a:ext cx="804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BUT Ed DISCUSSION and ANNOUNCEMENTS first!</a:t>
            </a:r>
          </a:p>
        </p:txBody>
      </p:sp>
    </p:spTree>
    <p:extLst>
      <p:ext uri="{BB962C8B-B14F-4D97-AF65-F5344CB8AC3E}">
        <p14:creationId xmlns:p14="http://schemas.microsoft.com/office/powerpoint/2010/main" val="305767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University of Melbourne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46240DC9-CC04-46E8-AB02-02D36050010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iversity of Melbourne Patterns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1715675-C765-43F6-B16D-7036F6618158}"/>
    </a:ext>
  </a:extLst>
</a:theme>
</file>

<file path=ppt/theme/theme4.xml><?xml version="1.0" encoding="utf-8"?>
<a:theme xmlns:a="http://schemas.openxmlformats.org/drawingml/2006/main" name="University of Melbourne-Layout B">
  <a:themeElements>
    <a:clrScheme name="University of Melbourne">
      <a:dk1>
        <a:sysClr val="windowText" lastClr="000000"/>
      </a:dk1>
      <a:lt1>
        <a:sysClr val="window" lastClr="FFFFFF"/>
      </a:lt1>
      <a:dk2>
        <a:srgbClr val="094183"/>
      </a:dk2>
      <a:lt2>
        <a:srgbClr val="FFFFFF"/>
      </a:lt2>
      <a:accent1>
        <a:srgbClr val="094183"/>
      </a:accent1>
      <a:accent2>
        <a:srgbClr val="4597AD"/>
      </a:accent2>
      <a:accent3>
        <a:srgbClr val="6DAF7F"/>
      </a:accent3>
      <a:accent4>
        <a:srgbClr val="5D7FBE"/>
      </a:accent4>
      <a:accent5>
        <a:srgbClr val="DDAD6A"/>
      </a:accent5>
      <a:accent6>
        <a:srgbClr val="D1694C"/>
      </a:accent6>
      <a:hlink>
        <a:srgbClr val="000000"/>
      </a:hlink>
      <a:folHlink>
        <a:srgbClr val="000000"/>
      </a:folHlink>
    </a:clrScheme>
    <a:fontScheme name="University of Melbourn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M PowerPoint template 4x3" id="{BDD74A5E-40DF-4BE2-A2E2-8F4B3D2BF403}" vid="{AB3D5D72-B3B0-4A06-B75C-2C108C82FEA1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UoM-PowerPoint-template-4x3</Template>
  <TotalTime>193877</TotalTime>
  <Words>2339</Words>
  <Application>Microsoft Macintosh PowerPoint</Application>
  <PresentationFormat>On-screen Show (4:3)</PresentationFormat>
  <Paragraphs>419</Paragraphs>
  <Slides>43</Slides>
  <Notes>24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Lato Extended</vt:lpstr>
      <vt:lpstr>Arial</vt:lpstr>
      <vt:lpstr>Calibri</vt:lpstr>
      <vt:lpstr>Calibri Light</vt:lpstr>
      <vt:lpstr>Cambria Math</vt:lpstr>
      <vt:lpstr>Georgia</vt:lpstr>
      <vt:lpstr>Helvetica</vt:lpstr>
      <vt:lpstr>Times New Roman</vt:lpstr>
      <vt:lpstr>University of Melbourne</vt:lpstr>
      <vt:lpstr>Custom Design</vt:lpstr>
      <vt:lpstr>University of Melbourne Patterns</vt:lpstr>
      <vt:lpstr>University of Melbourne-Layout B</vt:lpstr>
      <vt:lpstr>Equation</vt:lpstr>
      <vt:lpstr>COMP90050  Advanced Database Systems</vt:lpstr>
      <vt:lpstr>Logistic Information</vt:lpstr>
      <vt:lpstr>Logistic Information Contd</vt:lpstr>
      <vt:lpstr>Logistic Information Contd</vt:lpstr>
      <vt:lpstr>Logistic Information Contd</vt:lpstr>
      <vt:lpstr>Assessments</vt:lpstr>
      <vt:lpstr>Project</vt:lpstr>
      <vt:lpstr>Project</vt:lpstr>
      <vt:lpstr>Who we are and Contact Info/Mode</vt:lpstr>
      <vt:lpstr>Discussion on the topics of the pre-recorded lecture and additional contents</vt:lpstr>
      <vt:lpstr>Core Concepts of Database management system </vt:lpstr>
      <vt:lpstr>Basic Hardware of a classical disk</vt:lpstr>
      <vt:lpstr>SSD (Solid-State Drive/Solid-State Disk)</vt:lpstr>
      <vt:lpstr>Pollev.com/farhanachoud585</vt:lpstr>
      <vt:lpstr>Pollev.com/farhanachoud585</vt:lpstr>
      <vt:lpstr>Disk access</vt:lpstr>
      <vt:lpstr>So where do we store data: The Memory Hierarchy</vt:lpstr>
      <vt:lpstr>Memory hierarchy</vt:lpstr>
      <vt:lpstr>What does this all mean?</vt:lpstr>
      <vt:lpstr>Core Concepts of Database management system </vt:lpstr>
      <vt:lpstr>Communication Costs</vt:lpstr>
      <vt:lpstr>Types of Database Systems</vt:lpstr>
      <vt:lpstr>PowerPoint Presentation</vt:lpstr>
      <vt:lpstr>Types of NoSQL databases</vt:lpstr>
      <vt:lpstr>Database Architectures</vt:lpstr>
      <vt:lpstr>Database Architectures</vt:lpstr>
      <vt:lpstr>More on Storage</vt:lpstr>
      <vt:lpstr>More on Storage Systems</vt:lpstr>
      <vt:lpstr>Storage Area Networks (SAN)  A dedicated network of storage devices</vt:lpstr>
      <vt:lpstr>More on SANs</vt:lpstr>
      <vt:lpstr>Fault Tolerance</vt:lpstr>
      <vt:lpstr>PowerPoint Presentation</vt:lpstr>
      <vt:lpstr>Fault tolerance by RAID</vt:lpstr>
      <vt:lpstr>Example summary: RAID 0 and RAID 2</vt:lpstr>
      <vt:lpstr>RAID – tutorial exercise</vt:lpstr>
      <vt:lpstr> Fault Tolerance by voting</vt:lpstr>
      <vt:lpstr>A system’s lifecycle</vt:lpstr>
      <vt:lpstr>Communication reliability</vt:lpstr>
      <vt:lpstr>Communication reliability</vt:lpstr>
      <vt:lpstr>Disk writes</vt:lpstr>
      <vt:lpstr>Cyclic Redundancy Check (CRC)</vt:lpstr>
      <vt:lpstr>PowerPoint Presentation</vt:lpstr>
      <vt:lpstr>Summary</vt:lpstr>
    </vt:vector>
  </TitlesOfParts>
  <Company>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433-475:High Performance Database Systems Rao Kotagiri</dc:title>
  <dc:creator>Valued Gateway Customer</dc:creator>
  <cp:lastModifiedBy>Farhana Choudhury</cp:lastModifiedBy>
  <cp:revision>1275</cp:revision>
  <cp:lastPrinted>2003-05-05T02:08:41Z</cp:lastPrinted>
  <dcterms:created xsi:type="dcterms:W3CDTF">1999-03-11T07:40:44Z</dcterms:created>
  <dcterms:modified xsi:type="dcterms:W3CDTF">2023-06-26T23:48:44Z</dcterms:modified>
</cp:coreProperties>
</file>